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44" r:id="rId4"/>
  </p:sldMasterIdLst>
  <p:notesMasterIdLst>
    <p:notesMasterId r:id="rId21"/>
  </p:notesMasterIdLst>
  <p:sldIdLst>
    <p:sldId id="257" r:id="rId5"/>
    <p:sldId id="258" r:id="rId6"/>
    <p:sldId id="270" r:id="rId7"/>
    <p:sldId id="271" r:id="rId8"/>
    <p:sldId id="269" r:id="rId9"/>
    <p:sldId id="272" r:id="rId10"/>
    <p:sldId id="273" r:id="rId11"/>
    <p:sldId id="276" r:id="rId12"/>
    <p:sldId id="265" r:id="rId13"/>
    <p:sldId id="277" r:id="rId14"/>
    <p:sldId id="278" r:id="rId15"/>
    <p:sldId id="279" r:id="rId16"/>
    <p:sldId id="281" r:id="rId17"/>
    <p:sldId id="267" r:id="rId18"/>
    <p:sldId id="266" r:id="rId19"/>
    <p:sldId id="282"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69FA7"/>
    <a:srgbClr val="42BA97"/>
    <a:srgbClr val="8E6C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21" d="100"/>
          <a:sy n="121" d="100"/>
        </p:scale>
        <p:origin x="485"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baseline="0">
                <a:solidFill>
                  <a:schemeClr val="bg1"/>
                </a:solidFill>
                <a:latin typeface="+mn-lt"/>
                <a:ea typeface="+mn-ea"/>
                <a:cs typeface="+mn-cs"/>
              </a:defRPr>
            </a:pPr>
            <a:r>
              <a:rPr lang="en-IN" dirty="0">
                <a:solidFill>
                  <a:schemeClr val="bg1"/>
                </a:solidFill>
              </a:rPr>
              <a:t>Model</a:t>
            </a:r>
            <a:r>
              <a:rPr lang="en-IN" baseline="0" dirty="0">
                <a:solidFill>
                  <a:schemeClr val="bg1"/>
                </a:solidFill>
              </a:rPr>
              <a:t> Evaluation based on Performance parameters</a:t>
            </a:r>
            <a:endParaRPr lang="en-IN" dirty="0">
              <a:solidFill>
                <a:schemeClr val="bg1"/>
              </a:solidFill>
            </a:endParaRPr>
          </a:p>
        </c:rich>
      </c:tx>
      <c:overlay val="0"/>
      <c:spPr>
        <a:noFill/>
        <a:ln>
          <a:noFill/>
        </a:ln>
        <a:effectLst/>
      </c:spPr>
      <c:txPr>
        <a:bodyPr rot="0" spcFirstLastPara="1" vertOverflow="ellipsis" vert="horz" wrap="square" anchor="ctr" anchorCtr="1"/>
        <a:lstStyle/>
        <a:p>
          <a:pPr>
            <a:defRPr sz="2128" b="1" i="0" u="none" strike="noStrike" kern="1200" baseline="0">
              <a:solidFill>
                <a:schemeClr val="bg1"/>
              </a:solidFill>
              <a:latin typeface="+mn-lt"/>
              <a:ea typeface="+mn-ea"/>
              <a:cs typeface="+mn-cs"/>
            </a:defRPr>
          </a:pPr>
          <a:endParaRPr lang="en-US"/>
        </a:p>
      </c:txPr>
    </c:title>
    <c:autoTitleDeleted val="0"/>
    <c:plotArea>
      <c:layout>
        <c:manualLayout>
          <c:layoutTarget val="inner"/>
          <c:xMode val="edge"/>
          <c:yMode val="edge"/>
          <c:x val="5.6260426719867446E-2"/>
          <c:y val="0.13141262000714635"/>
          <c:w val="0.88452052563666028"/>
          <c:h val="0.61290825698007156"/>
        </c:manualLayout>
      </c:layout>
      <c:barChart>
        <c:barDir val="col"/>
        <c:grouping val="clustered"/>
        <c:varyColors val="0"/>
        <c:ser>
          <c:idx val="0"/>
          <c:order val="0"/>
          <c:tx>
            <c:strRef>
              <c:f>Sheet1!$B$1</c:f>
              <c:strCache>
                <c:ptCount val="1"/>
                <c:pt idx="0">
                  <c:v>Accuracy</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dLbls>
            <c:numFmt formatCode="#,##0" sourceLinked="0"/>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Multinomial Naïve Baise</c:v>
                </c:pt>
                <c:pt idx="1">
                  <c:v>Logistic Regression</c:v>
                </c:pt>
                <c:pt idx="2">
                  <c:v>Decision Tree Classifier</c:v>
                </c:pt>
                <c:pt idx="3">
                  <c:v>Random Forest Classifier</c:v>
                </c:pt>
                <c:pt idx="4">
                  <c:v>Extra Trees Classifier</c:v>
                </c:pt>
                <c:pt idx="5">
                  <c:v>Kneighbours Classifier</c:v>
                </c:pt>
                <c:pt idx="6">
                  <c:v>SVC</c:v>
                </c:pt>
              </c:strCache>
            </c:strRef>
          </c:cat>
          <c:val>
            <c:numRef>
              <c:f>Sheet1!$B$2:$B$8</c:f>
              <c:numCache>
                <c:formatCode>General</c:formatCode>
                <c:ptCount val="7"/>
                <c:pt idx="0">
                  <c:v>78.5</c:v>
                </c:pt>
                <c:pt idx="1">
                  <c:v>77.5</c:v>
                </c:pt>
                <c:pt idx="2">
                  <c:v>79</c:v>
                </c:pt>
                <c:pt idx="3">
                  <c:v>79.5</c:v>
                </c:pt>
                <c:pt idx="4">
                  <c:v>81</c:v>
                </c:pt>
                <c:pt idx="5">
                  <c:v>67.5</c:v>
                </c:pt>
                <c:pt idx="6">
                  <c:v>77.5</c:v>
                </c:pt>
              </c:numCache>
            </c:numRef>
          </c:val>
          <c:extLst>
            <c:ext xmlns:c16="http://schemas.microsoft.com/office/drawing/2014/chart" uri="{C3380CC4-5D6E-409C-BE32-E72D297353CC}">
              <c16:uniqueId val="{00000000-7460-41AC-A7A5-850E54CD1E52}"/>
            </c:ext>
          </c:extLst>
        </c:ser>
        <c:ser>
          <c:idx val="1"/>
          <c:order val="1"/>
          <c:tx>
            <c:strRef>
              <c:f>Sheet1!$C$1</c:f>
              <c:strCache>
                <c:ptCount val="1"/>
                <c:pt idx="0">
                  <c:v>Precision</c:v>
                </c:pt>
              </c:strCache>
            </c:strRef>
          </c:tx>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dLbls>
            <c:numFmt formatCode="#,##0" sourceLinked="0"/>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Multinomial Naïve Baise</c:v>
                </c:pt>
                <c:pt idx="1">
                  <c:v>Logistic Regression</c:v>
                </c:pt>
                <c:pt idx="2">
                  <c:v>Decision Tree Classifier</c:v>
                </c:pt>
                <c:pt idx="3">
                  <c:v>Random Forest Classifier</c:v>
                </c:pt>
                <c:pt idx="4">
                  <c:v>Extra Trees Classifier</c:v>
                </c:pt>
                <c:pt idx="5">
                  <c:v>Kneighbours Classifier</c:v>
                </c:pt>
                <c:pt idx="6">
                  <c:v>SVC</c:v>
                </c:pt>
              </c:strCache>
            </c:strRef>
          </c:cat>
          <c:val>
            <c:numRef>
              <c:f>Sheet1!$C$2:$C$8</c:f>
              <c:numCache>
                <c:formatCode>General</c:formatCode>
                <c:ptCount val="7"/>
                <c:pt idx="0">
                  <c:v>77.7</c:v>
                </c:pt>
                <c:pt idx="1">
                  <c:v>77.23</c:v>
                </c:pt>
                <c:pt idx="2">
                  <c:v>88.15</c:v>
                </c:pt>
                <c:pt idx="3">
                  <c:v>85.54</c:v>
                </c:pt>
                <c:pt idx="4">
                  <c:v>82.9</c:v>
                </c:pt>
                <c:pt idx="5">
                  <c:v>83.01</c:v>
                </c:pt>
                <c:pt idx="6">
                  <c:v>79.56</c:v>
                </c:pt>
              </c:numCache>
            </c:numRef>
          </c:val>
          <c:extLst>
            <c:ext xmlns:c16="http://schemas.microsoft.com/office/drawing/2014/chart" uri="{C3380CC4-5D6E-409C-BE32-E72D297353CC}">
              <c16:uniqueId val="{00000001-7460-41AC-A7A5-850E54CD1E52}"/>
            </c:ext>
          </c:extLst>
        </c:ser>
        <c:ser>
          <c:idx val="2"/>
          <c:order val="2"/>
          <c:tx>
            <c:strRef>
              <c:f>Sheet1!$D$1</c:f>
              <c:strCache>
                <c:ptCount val="1"/>
                <c:pt idx="0">
                  <c:v>Recall</c:v>
                </c:pt>
              </c:strCache>
            </c:strRef>
          </c:tx>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dLbls>
            <c:numFmt formatCode="#,##0" sourceLinked="0"/>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Sheet1!$A$2:$A$8</c:f>
              <c:strCache>
                <c:ptCount val="7"/>
                <c:pt idx="0">
                  <c:v>Multinomial Naïve Baise</c:v>
                </c:pt>
                <c:pt idx="1">
                  <c:v>Logistic Regression</c:v>
                </c:pt>
                <c:pt idx="2">
                  <c:v>Decision Tree Classifier</c:v>
                </c:pt>
                <c:pt idx="3">
                  <c:v>Random Forest Classifier</c:v>
                </c:pt>
                <c:pt idx="4">
                  <c:v>Extra Trees Classifier</c:v>
                </c:pt>
                <c:pt idx="5">
                  <c:v>Kneighbours Classifier</c:v>
                </c:pt>
                <c:pt idx="6">
                  <c:v>SVC</c:v>
                </c:pt>
              </c:strCache>
            </c:strRef>
          </c:cat>
          <c:val>
            <c:numRef>
              <c:f>Sheet1!$D$2:$D$8</c:f>
              <c:numCache>
                <c:formatCode>General</c:formatCode>
                <c:ptCount val="7"/>
                <c:pt idx="0">
                  <c:v>81.55</c:v>
                </c:pt>
                <c:pt idx="1">
                  <c:v>78</c:v>
                </c:pt>
                <c:pt idx="2">
                  <c:v>67</c:v>
                </c:pt>
                <c:pt idx="3">
                  <c:v>71</c:v>
                </c:pt>
                <c:pt idx="4">
                  <c:v>78</c:v>
                </c:pt>
                <c:pt idx="5">
                  <c:v>44</c:v>
                </c:pt>
                <c:pt idx="6">
                  <c:v>74</c:v>
                </c:pt>
              </c:numCache>
            </c:numRef>
          </c:val>
          <c:extLst>
            <c:ext xmlns:c16="http://schemas.microsoft.com/office/drawing/2014/chart" uri="{C3380CC4-5D6E-409C-BE32-E72D297353CC}">
              <c16:uniqueId val="{00000002-7460-41AC-A7A5-850E54CD1E52}"/>
            </c:ext>
          </c:extLst>
        </c:ser>
        <c:dLbls>
          <c:dLblPos val="outEnd"/>
          <c:showLegendKey val="0"/>
          <c:showVal val="1"/>
          <c:showCatName val="0"/>
          <c:showSerName val="0"/>
          <c:showPercent val="0"/>
          <c:showBubbleSize val="0"/>
        </c:dLbls>
        <c:gapWidth val="100"/>
        <c:overlap val="-24"/>
        <c:axId val="361980944"/>
        <c:axId val="361977704"/>
      </c:barChart>
      <c:catAx>
        <c:axId val="361980944"/>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crossAx val="361977704"/>
        <c:crosses val="autoZero"/>
        <c:auto val="1"/>
        <c:lblAlgn val="ctr"/>
        <c:lblOffset val="100"/>
        <c:noMultiLvlLbl val="0"/>
      </c:catAx>
      <c:valAx>
        <c:axId val="361977704"/>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crossAx val="361980944"/>
        <c:crosses val="autoZero"/>
        <c:crossBetween val="between"/>
      </c:valAx>
      <c:spPr>
        <a:noFill/>
        <a:ln w="25400">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BC9E0BE-4516-4144-83E5-8CD5DCF79682}" type="doc">
      <dgm:prSet loTypeId="urn:microsoft.com/office/officeart/2005/8/layout/process1" loCatId="process" qsTypeId="urn:microsoft.com/office/officeart/2005/8/quickstyle/simple5" qsCatId="simple" csTypeId="urn:microsoft.com/office/officeart/2005/8/colors/accent1_2" csCatId="accent1" phldr="1"/>
      <dgm:spPr/>
    </dgm:pt>
    <dgm:pt modelId="{4594118A-1B3C-4207-935C-0F730D80FB60}">
      <dgm:prSet phldrT="[Text]"/>
      <dgm:spPr/>
      <dgm:t>
        <a:bodyPr/>
        <a:lstStyle/>
        <a:p>
          <a:r>
            <a:rPr lang="en-IN" dirty="0"/>
            <a:t>Data Preprocessing</a:t>
          </a:r>
        </a:p>
      </dgm:t>
    </dgm:pt>
    <dgm:pt modelId="{90EBD623-E20A-4510-B376-ABE6A2470951}" type="parTrans" cxnId="{92060D04-94CD-4C92-9F7F-E11A05F1E3D0}">
      <dgm:prSet/>
      <dgm:spPr/>
      <dgm:t>
        <a:bodyPr/>
        <a:lstStyle/>
        <a:p>
          <a:endParaRPr lang="en-IN"/>
        </a:p>
      </dgm:t>
    </dgm:pt>
    <dgm:pt modelId="{71E50C64-BB99-47E4-ABA3-795C036DB2C1}" type="sibTrans" cxnId="{92060D04-94CD-4C92-9F7F-E11A05F1E3D0}">
      <dgm:prSet/>
      <dgm:spPr/>
      <dgm:t>
        <a:bodyPr/>
        <a:lstStyle/>
        <a:p>
          <a:endParaRPr lang="en-IN"/>
        </a:p>
      </dgm:t>
    </dgm:pt>
    <dgm:pt modelId="{B1C87653-FBC2-48A8-816E-96F758D58F2B}">
      <dgm:prSet phldrT="[Text]"/>
      <dgm:spPr/>
      <dgm:t>
        <a:bodyPr/>
        <a:lstStyle/>
        <a:p>
          <a:r>
            <a:rPr lang="en-IN" dirty="0"/>
            <a:t>Model Training</a:t>
          </a:r>
        </a:p>
      </dgm:t>
    </dgm:pt>
    <dgm:pt modelId="{309253F5-9160-4A23-AE82-F261C8E3D998}" type="parTrans" cxnId="{5F48B045-75C3-4A00-98A3-98FD1EF0404E}">
      <dgm:prSet/>
      <dgm:spPr/>
      <dgm:t>
        <a:bodyPr/>
        <a:lstStyle/>
        <a:p>
          <a:endParaRPr lang="en-IN"/>
        </a:p>
      </dgm:t>
    </dgm:pt>
    <dgm:pt modelId="{29C00DE2-54BC-4C6E-B888-C8BA399DA796}" type="sibTrans" cxnId="{5F48B045-75C3-4A00-98A3-98FD1EF0404E}">
      <dgm:prSet/>
      <dgm:spPr/>
      <dgm:t>
        <a:bodyPr/>
        <a:lstStyle/>
        <a:p>
          <a:endParaRPr lang="en-IN"/>
        </a:p>
      </dgm:t>
    </dgm:pt>
    <dgm:pt modelId="{767BFBAC-AAFC-4469-B50F-45FED14AF501}">
      <dgm:prSet phldrT="[Text]"/>
      <dgm:spPr/>
      <dgm:t>
        <a:bodyPr/>
        <a:lstStyle/>
        <a:p>
          <a:r>
            <a:rPr lang="en-IN" dirty="0"/>
            <a:t>Model Evaluation</a:t>
          </a:r>
        </a:p>
      </dgm:t>
    </dgm:pt>
    <dgm:pt modelId="{27FDC6E4-A8D2-459A-B71A-04FDA73890EE}" type="parTrans" cxnId="{E6755BD8-A348-4742-BC2F-D7D4D883391D}">
      <dgm:prSet/>
      <dgm:spPr/>
      <dgm:t>
        <a:bodyPr/>
        <a:lstStyle/>
        <a:p>
          <a:endParaRPr lang="en-IN"/>
        </a:p>
      </dgm:t>
    </dgm:pt>
    <dgm:pt modelId="{BEF97F94-F569-4E0B-A675-E53DC750A54E}" type="sibTrans" cxnId="{E6755BD8-A348-4742-BC2F-D7D4D883391D}">
      <dgm:prSet/>
      <dgm:spPr/>
      <dgm:t>
        <a:bodyPr/>
        <a:lstStyle/>
        <a:p>
          <a:endParaRPr lang="en-IN"/>
        </a:p>
      </dgm:t>
    </dgm:pt>
    <dgm:pt modelId="{50C6D18F-8381-429B-8A98-1B78DEBA3F56}" type="pres">
      <dgm:prSet presAssocID="{2BC9E0BE-4516-4144-83E5-8CD5DCF79682}" presName="Name0" presStyleCnt="0">
        <dgm:presLayoutVars>
          <dgm:dir/>
          <dgm:resizeHandles val="exact"/>
        </dgm:presLayoutVars>
      </dgm:prSet>
      <dgm:spPr/>
    </dgm:pt>
    <dgm:pt modelId="{72E9E85E-11C3-4657-9097-A54BD4C2037D}" type="pres">
      <dgm:prSet presAssocID="{4594118A-1B3C-4207-935C-0F730D80FB60}" presName="node" presStyleLbl="node1" presStyleIdx="0" presStyleCnt="3">
        <dgm:presLayoutVars>
          <dgm:bulletEnabled val="1"/>
        </dgm:presLayoutVars>
      </dgm:prSet>
      <dgm:spPr/>
    </dgm:pt>
    <dgm:pt modelId="{86D7E866-061D-49A4-91E9-8C9072CD0874}" type="pres">
      <dgm:prSet presAssocID="{71E50C64-BB99-47E4-ABA3-795C036DB2C1}" presName="sibTrans" presStyleLbl="sibTrans2D1" presStyleIdx="0" presStyleCnt="2"/>
      <dgm:spPr/>
    </dgm:pt>
    <dgm:pt modelId="{B99DB6D5-D154-47A9-A55D-86EF0FD523B0}" type="pres">
      <dgm:prSet presAssocID="{71E50C64-BB99-47E4-ABA3-795C036DB2C1}" presName="connectorText" presStyleLbl="sibTrans2D1" presStyleIdx="0" presStyleCnt="2"/>
      <dgm:spPr/>
    </dgm:pt>
    <dgm:pt modelId="{8DAC72F3-A353-4D04-BD7A-B45737DC5918}" type="pres">
      <dgm:prSet presAssocID="{B1C87653-FBC2-48A8-816E-96F758D58F2B}" presName="node" presStyleLbl="node1" presStyleIdx="1" presStyleCnt="3">
        <dgm:presLayoutVars>
          <dgm:bulletEnabled val="1"/>
        </dgm:presLayoutVars>
      </dgm:prSet>
      <dgm:spPr/>
    </dgm:pt>
    <dgm:pt modelId="{DC2E8247-D596-4854-BF1F-48D4EA146DF9}" type="pres">
      <dgm:prSet presAssocID="{29C00DE2-54BC-4C6E-B888-C8BA399DA796}" presName="sibTrans" presStyleLbl="sibTrans2D1" presStyleIdx="1" presStyleCnt="2"/>
      <dgm:spPr/>
    </dgm:pt>
    <dgm:pt modelId="{42E56CCA-F5E2-45DC-8B37-B6CCF14617F7}" type="pres">
      <dgm:prSet presAssocID="{29C00DE2-54BC-4C6E-B888-C8BA399DA796}" presName="connectorText" presStyleLbl="sibTrans2D1" presStyleIdx="1" presStyleCnt="2"/>
      <dgm:spPr/>
    </dgm:pt>
    <dgm:pt modelId="{1BEF0578-284B-4C46-A381-4D99A815B684}" type="pres">
      <dgm:prSet presAssocID="{767BFBAC-AAFC-4469-B50F-45FED14AF501}" presName="node" presStyleLbl="node1" presStyleIdx="2" presStyleCnt="3">
        <dgm:presLayoutVars>
          <dgm:bulletEnabled val="1"/>
        </dgm:presLayoutVars>
      </dgm:prSet>
      <dgm:spPr/>
    </dgm:pt>
  </dgm:ptLst>
  <dgm:cxnLst>
    <dgm:cxn modelId="{196A7201-31CB-42F0-BA0C-E1F741BE2CC1}" type="presOf" srcId="{4594118A-1B3C-4207-935C-0F730D80FB60}" destId="{72E9E85E-11C3-4657-9097-A54BD4C2037D}" srcOrd="0" destOrd="0" presId="urn:microsoft.com/office/officeart/2005/8/layout/process1"/>
    <dgm:cxn modelId="{92060D04-94CD-4C92-9F7F-E11A05F1E3D0}" srcId="{2BC9E0BE-4516-4144-83E5-8CD5DCF79682}" destId="{4594118A-1B3C-4207-935C-0F730D80FB60}" srcOrd="0" destOrd="0" parTransId="{90EBD623-E20A-4510-B376-ABE6A2470951}" sibTransId="{71E50C64-BB99-47E4-ABA3-795C036DB2C1}"/>
    <dgm:cxn modelId="{7605B00B-05C3-4D3E-A709-08042F97EB27}" type="presOf" srcId="{71E50C64-BB99-47E4-ABA3-795C036DB2C1}" destId="{B99DB6D5-D154-47A9-A55D-86EF0FD523B0}" srcOrd="1" destOrd="0" presId="urn:microsoft.com/office/officeart/2005/8/layout/process1"/>
    <dgm:cxn modelId="{5F48B045-75C3-4A00-98A3-98FD1EF0404E}" srcId="{2BC9E0BE-4516-4144-83E5-8CD5DCF79682}" destId="{B1C87653-FBC2-48A8-816E-96F758D58F2B}" srcOrd="1" destOrd="0" parTransId="{309253F5-9160-4A23-AE82-F261C8E3D998}" sibTransId="{29C00DE2-54BC-4C6E-B888-C8BA399DA796}"/>
    <dgm:cxn modelId="{8A04C679-1BCE-4F76-9BC9-32B46FF85348}" type="presOf" srcId="{71E50C64-BB99-47E4-ABA3-795C036DB2C1}" destId="{86D7E866-061D-49A4-91E9-8C9072CD0874}" srcOrd="0" destOrd="0" presId="urn:microsoft.com/office/officeart/2005/8/layout/process1"/>
    <dgm:cxn modelId="{D55EA67C-BA67-4227-8C79-08F1B113132E}" type="presOf" srcId="{29C00DE2-54BC-4C6E-B888-C8BA399DA796}" destId="{42E56CCA-F5E2-45DC-8B37-B6CCF14617F7}" srcOrd="1" destOrd="0" presId="urn:microsoft.com/office/officeart/2005/8/layout/process1"/>
    <dgm:cxn modelId="{2A7B9DA5-6B02-4DD3-8BD7-1CA5BFD24716}" type="presOf" srcId="{767BFBAC-AAFC-4469-B50F-45FED14AF501}" destId="{1BEF0578-284B-4C46-A381-4D99A815B684}" srcOrd="0" destOrd="0" presId="urn:microsoft.com/office/officeart/2005/8/layout/process1"/>
    <dgm:cxn modelId="{1453E7CC-FA2E-4959-AAF3-63818BD45A81}" type="presOf" srcId="{2BC9E0BE-4516-4144-83E5-8CD5DCF79682}" destId="{50C6D18F-8381-429B-8A98-1B78DEBA3F56}" srcOrd="0" destOrd="0" presId="urn:microsoft.com/office/officeart/2005/8/layout/process1"/>
    <dgm:cxn modelId="{E6755BD8-A348-4742-BC2F-D7D4D883391D}" srcId="{2BC9E0BE-4516-4144-83E5-8CD5DCF79682}" destId="{767BFBAC-AAFC-4469-B50F-45FED14AF501}" srcOrd="2" destOrd="0" parTransId="{27FDC6E4-A8D2-459A-B71A-04FDA73890EE}" sibTransId="{BEF97F94-F569-4E0B-A675-E53DC750A54E}"/>
    <dgm:cxn modelId="{DB82E5DD-A3FC-4D21-84B8-2D5D7E78899E}" type="presOf" srcId="{B1C87653-FBC2-48A8-816E-96F758D58F2B}" destId="{8DAC72F3-A353-4D04-BD7A-B45737DC5918}" srcOrd="0" destOrd="0" presId="urn:microsoft.com/office/officeart/2005/8/layout/process1"/>
    <dgm:cxn modelId="{038F5BF8-7EF6-44BD-A982-C9327B362B1E}" type="presOf" srcId="{29C00DE2-54BC-4C6E-B888-C8BA399DA796}" destId="{DC2E8247-D596-4854-BF1F-48D4EA146DF9}" srcOrd="0" destOrd="0" presId="urn:microsoft.com/office/officeart/2005/8/layout/process1"/>
    <dgm:cxn modelId="{A3F57F5B-7579-4B04-B688-1E0E0CC65691}" type="presParOf" srcId="{50C6D18F-8381-429B-8A98-1B78DEBA3F56}" destId="{72E9E85E-11C3-4657-9097-A54BD4C2037D}" srcOrd="0" destOrd="0" presId="urn:microsoft.com/office/officeart/2005/8/layout/process1"/>
    <dgm:cxn modelId="{1F60CA42-FBE1-49B8-B207-BBAF528F407A}" type="presParOf" srcId="{50C6D18F-8381-429B-8A98-1B78DEBA3F56}" destId="{86D7E866-061D-49A4-91E9-8C9072CD0874}" srcOrd="1" destOrd="0" presId="urn:microsoft.com/office/officeart/2005/8/layout/process1"/>
    <dgm:cxn modelId="{FD55C21E-08D0-441A-941B-EEF83FAE57E5}" type="presParOf" srcId="{86D7E866-061D-49A4-91E9-8C9072CD0874}" destId="{B99DB6D5-D154-47A9-A55D-86EF0FD523B0}" srcOrd="0" destOrd="0" presId="urn:microsoft.com/office/officeart/2005/8/layout/process1"/>
    <dgm:cxn modelId="{C2533E3F-EC70-44FE-85CA-92A8850F7344}" type="presParOf" srcId="{50C6D18F-8381-429B-8A98-1B78DEBA3F56}" destId="{8DAC72F3-A353-4D04-BD7A-B45737DC5918}" srcOrd="2" destOrd="0" presId="urn:microsoft.com/office/officeart/2005/8/layout/process1"/>
    <dgm:cxn modelId="{EF66177C-242F-4FA4-AC3C-674F73DAE634}" type="presParOf" srcId="{50C6D18F-8381-429B-8A98-1B78DEBA3F56}" destId="{DC2E8247-D596-4854-BF1F-48D4EA146DF9}" srcOrd="3" destOrd="0" presId="urn:microsoft.com/office/officeart/2005/8/layout/process1"/>
    <dgm:cxn modelId="{877FCF29-B82F-4690-B3AE-5ACFC227F615}" type="presParOf" srcId="{DC2E8247-D596-4854-BF1F-48D4EA146DF9}" destId="{42E56CCA-F5E2-45DC-8B37-B6CCF14617F7}" srcOrd="0" destOrd="0" presId="urn:microsoft.com/office/officeart/2005/8/layout/process1"/>
    <dgm:cxn modelId="{C0AE1044-3104-4BDA-BE9E-71F53CA5E2AE}" type="presParOf" srcId="{50C6D18F-8381-429B-8A98-1B78DEBA3F56}" destId="{1BEF0578-284B-4C46-A381-4D99A815B684}" srcOrd="4" destOrd="0" presId="urn:microsoft.com/office/officeart/2005/8/layout/process1"/>
  </dgm:cxnLst>
  <dgm:bg/>
  <dgm:whole/>
  <dgm:extLst>
    <a:ext uri="http://schemas.microsoft.com/office/drawing/2008/diagram">
      <dsp:dataModelExt xmlns:dsp="http://schemas.microsoft.com/office/drawing/2008/diagram" relId="rId1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2B6D65B-C571-4F06-A4C9-2C5C63574167}" type="doc">
      <dgm:prSet loTypeId="urn:microsoft.com/office/officeart/2005/8/layout/orgChart1" loCatId="hierarchy" qsTypeId="urn:microsoft.com/office/officeart/2005/8/quickstyle/3d4" qsCatId="3D" csTypeId="urn:microsoft.com/office/officeart/2005/8/colors/accent1_2" csCatId="accent1" phldr="1"/>
      <dgm:spPr/>
      <dgm:t>
        <a:bodyPr/>
        <a:lstStyle/>
        <a:p>
          <a:endParaRPr lang="en-IN"/>
        </a:p>
      </dgm:t>
    </dgm:pt>
    <dgm:pt modelId="{D81AAD86-942B-49DC-8EE3-1EFF4790888C}">
      <dgm:prSet phldrT="[Text]" custT="1"/>
      <dgm:spPr/>
      <dgm:t>
        <a:bodyPr/>
        <a:lstStyle/>
        <a:p>
          <a:r>
            <a:rPr lang="en-IN" sz="2000"/>
            <a:t>Models Used</a:t>
          </a:r>
          <a:endParaRPr lang="en-IN" sz="2000" dirty="0"/>
        </a:p>
      </dgm:t>
    </dgm:pt>
    <dgm:pt modelId="{D32A66F0-1A14-46D3-A436-351ACF1EB500}" type="parTrans" cxnId="{5C04D21B-BA29-4CD9-A99A-EFA23487B208}">
      <dgm:prSet/>
      <dgm:spPr/>
      <dgm:t>
        <a:bodyPr/>
        <a:lstStyle/>
        <a:p>
          <a:endParaRPr lang="en-IN" sz="3200">
            <a:solidFill>
              <a:schemeClr val="bg1"/>
            </a:solidFill>
          </a:endParaRPr>
        </a:p>
      </dgm:t>
    </dgm:pt>
    <dgm:pt modelId="{1275D27E-7C66-42DC-A2D7-FF51BA2D39DC}" type="sibTrans" cxnId="{5C04D21B-BA29-4CD9-A99A-EFA23487B208}">
      <dgm:prSet/>
      <dgm:spPr/>
      <dgm:t>
        <a:bodyPr/>
        <a:lstStyle/>
        <a:p>
          <a:endParaRPr lang="en-IN" sz="3200">
            <a:solidFill>
              <a:schemeClr val="bg1"/>
            </a:solidFill>
          </a:endParaRPr>
        </a:p>
      </dgm:t>
    </dgm:pt>
    <dgm:pt modelId="{E978A536-9FA1-4531-8C96-BF8C76124499}">
      <dgm:prSet phldrT="[Text]" custT="1"/>
      <dgm:spPr/>
      <dgm:t>
        <a:bodyPr/>
        <a:lstStyle/>
        <a:p>
          <a:r>
            <a:rPr lang="en-IN" sz="2000"/>
            <a:t>Logistic Regression</a:t>
          </a:r>
          <a:endParaRPr lang="en-IN" sz="2000" dirty="0"/>
        </a:p>
      </dgm:t>
    </dgm:pt>
    <dgm:pt modelId="{588C937D-D706-43C6-8249-D020121420F6}" type="parTrans" cxnId="{C015A6D2-20B1-456B-91A2-D65DC910BB08}">
      <dgm:prSet/>
      <dgm:spPr/>
      <dgm:t>
        <a:bodyPr/>
        <a:lstStyle/>
        <a:p>
          <a:endParaRPr lang="en-IN" sz="3200">
            <a:solidFill>
              <a:schemeClr val="bg1"/>
            </a:solidFill>
          </a:endParaRPr>
        </a:p>
      </dgm:t>
    </dgm:pt>
    <dgm:pt modelId="{E053980F-840A-44C2-9402-99BE4441788E}" type="sibTrans" cxnId="{C015A6D2-20B1-456B-91A2-D65DC910BB08}">
      <dgm:prSet/>
      <dgm:spPr/>
      <dgm:t>
        <a:bodyPr/>
        <a:lstStyle/>
        <a:p>
          <a:endParaRPr lang="en-IN" sz="3200">
            <a:solidFill>
              <a:schemeClr val="bg1"/>
            </a:solidFill>
          </a:endParaRPr>
        </a:p>
      </dgm:t>
    </dgm:pt>
    <dgm:pt modelId="{6BDBB719-F48B-4127-B1B1-BDCFC395E998}">
      <dgm:prSet phldrT="[Text]" custT="1"/>
      <dgm:spPr/>
      <dgm:t>
        <a:bodyPr/>
        <a:lstStyle/>
        <a:p>
          <a:r>
            <a:rPr lang="en-IN" sz="2000"/>
            <a:t>Naïve Baise Classifier</a:t>
          </a:r>
          <a:endParaRPr lang="en-IN" sz="2000" dirty="0"/>
        </a:p>
      </dgm:t>
    </dgm:pt>
    <dgm:pt modelId="{39F775F1-9DFC-42D0-8032-82CC5A898FB1}" type="parTrans" cxnId="{7B297882-B971-4693-8B34-FDB5803AA5BE}">
      <dgm:prSet/>
      <dgm:spPr/>
      <dgm:t>
        <a:bodyPr/>
        <a:lstStyle/>
        <a:p>
          <a:endParaRPr lang="en-IN" sz="3200">
            <a:solidFill>
              <a:schemeClr val="bg1"/>
            </a:solidFill>
          </a:endParaRPr>
        </a:p>
      </dgm:t>
    </dgm:pt>
    <dgm:pt modelId="{ABB33BBE-6E80-4E8F-AF1A-30360DF82818}" type="sibTrans" cxnId="{7B297882-B971-4693-8B34-FDB5803AA5BE}">
      <dgm:prSet/>
      <dgm:spPr/>
      <dgm:t>
        <a:bodyPr/>
        <a:lstStyle/>
        <a:p>
          <a:endParaRPr lang="en-IN" sz="3200">
            <a:solidFill>
              <a:schemeClr val="bg1"/>
            </a:solidFill>
          </a:endParaRPr>
        </a:p>
      </dgm:t>
    </dgm:pt>
    <dgm:pt modelId="{18F90124-85E0-4FE1-896D-2C4C56249A5D}">
      <dgm:prSet phldrT="[Text]" custT="1"/>
      <dgm:spPr/>
      <dgm:t>
        <a:bodyPr/>
        <a:lstStyle/>
        <a:p>
          <a:r>
            <a:rPr lang="en-IN" sz="2000"/>
            <a:t>Tree</a:t>
          </a:r>
        </a:p>
        <a:p>
          <a:r>
            <a:rPr lang="en-IN" sz="2000"/>
            <a:t>Classifier</a:t>
          </a:r>
          <a:endParaRPr lang="en-IN" sz="2000" dirty="0"/>
        </a:p>
      </dgm:t>
    </dgm:pt>
    <dgm:pt modelId="{B31847B1-F6C2-4E73-9B66-BE61C93B87A8}" type="parTrans" cxnId="{F0377278-42C0-48F3-A130-E2C295360171}">
      <dgm:prSet/>
      <dgm:spPr/>
      <dgm:t>
        <a:bodyPr/>
        <a:lstStyle/>
        <a:p>
          <a:endParaRPr lang="en-IN" sz="3200">
            <a:solidFill>
              <a:schemeClr val="bg1"/>
            </a:solidFill>
          </a:endParaRPr>
        </a:p>
      </dgm:t>
    </dgm:pt>
    <dgm:pt modelId="{73547C12-254D-4DFD-B487-C4A503E1BE17}" type="sibTrans" cxnId="{F0377278-42C0-48F3-A130-E2C295360171}">
      <dgm:prSet/>
      <dgm:spPr/>
      <dgm:t>
        <a:bodyPr/>
        <a:lstStyle/>
        <a:p>
          <a:endParaRPr lang="en-IN" sz="3200">
            <a:solidFill>
              <a:schemeClr val="bg1"/>
            </a:solidFill>
          </a:endParaRPr>
        </a:p>
      </dgm:t>
    </dgm:pt>
    <dgm:pt modelId="{25479291-A63A-4E3E-ABE3-8A00B12FB28A}">
      <dgm:prSet phldrT="[Text]" custT="1"/>
      <dgm:spPr/>
      <dgm:t>
        <a:bodyPr/>
        <a:lstStyle/>
        <a:p>
          <a:r>
            <a:rPr lang="en-IN" sz="2000"/>
            <a:t>Support Vector Classifier</a:t>
          </a:r>
          <a:endParaRPr lang="en-IN" sz="2000" dirty="0"/>
        </a:p>
      </dgm:t>
    </dgm:pt>
    <dgm:pt modelId="{0002E5C0-6126-40CD-8EDD-18A1F6659CA2}" type="parTrans" cxnId="{79307514-1C7E-44C9-9B84-9B818AF0275F}">
      <dgm:prSet/>
      <dgm:spPr/>
      <dgm:t>
        <a:bodyPr/>
        <a:lstStyle/>
        <a:p>
          <a:endParaRPr lang="en-IN" sz="3200">
            <a:solidFill>
              <a:schemeClr val="bg1"/>
            </a:solidFill>
          </a:endParaRPr>
        </a:p>
      </dgm:t>
    </dgm:pt>
    <dgm:pt modelId="{35470DD8-46FD-4904-AEE9-F9092481F66C}" type="sibTrans" cxnId="{79307514-1C7E-44C9-9B84-9B818AF0275F}">
      <dgm:prSet/>
      <dgm:spPr/>
      <dgm:t>
        <a:bodyPr/>
        <a:lstStyle/>
        <a:p>
          <a:endParaRPr lang="en-IN" sz="3200">
            <a:solidFill>
              <a:schemeClr val="bg1"/>
            </a:solidFill>
          </a:endParaRPr>
        </a:p>
      </dgm:t>
    </dgm:pt>
    <dgm:pt modelId="{B576D3C5-EC1B-4AFD-82B0-F55C0DA88F9C}">
      <dgm:prSet phldrT="[Text]" custT="1"/>
      <dgm:spPr/>
      <dgm:t>
        <a:bodyPr/>
        <a:lstStyle/>
        <a:p>
          <a:r>
            <a:rPr lang="en-IN" sz="2000"/>
            <a:t>Kneighbours Classifier</a:t>
          </a:r>
          <a:endParaRPr lang="en-IN" sz="2000" dirty="0"/>
        </a:p>
      </dgm:t>
    </dgm:pt>
    <dgm:pt modelId="{267BFF89-3B47-44AB-A609-4CCF9D2F6FAC}" type="parTrans" cxnId="{5B4CA1D8-A065-41C3-93A4-466E8CAB2E93}">
      <dgm:prSet/>
      <dgm:spPr/>
      <dgm:t>
        <a:bodyPr/>
        <a:lstStyle/>
        <a:p>
          <a:endParaRPr lang="en-IN" sz="3200">
            <a:solidFill>
              <a:schemeClr val="bg1"/>
            </a:solidFill>
          </a:endParaRPr>
        </a:p>
      </dgm:t>
    </dgm:pt>
    <dgm:pt modelId="{42026D2F-72D0-4507-8F77-7E8E9EE43AED}" type="sibTrans" cxnId="{5B4CA1D8-A065-41C3-93A4-466E8CAB2E93}">
      <dgm:prSet/>
      <dgm:spPr/>
      <dgm:t>
        <a:bodyPr/>
        <a:lstStyle/>
        <a:p>
          <a:endParaRPr lang="en-IN" sz="3200">
            <a:solidFill>
              <a:schemeClr val="bg1"/>
            </a:solidFill>
          </a:endParaRPr>
        </a:p>
      </dgm:t>
    </dgm:pt>
    <dgm:pt modelId="{0B30EF13-352B-49ED-A547-6B410CBE7B4C}">
      <dgm:prSet phldrT="[Text]" custT="1"/>
      <dgm:spPr/>
      <dgm:t>
        <a:bodyPr/>
        <a:lstStyle/>
        <a:p>
          <a:r>
            <a:rPr lang="en-IN" sz="2000" dirty="0"/>
            <a:t>Extra</a:t>
          </a:r>
        </a:p>
      </dgm:t>
    </dgm:pt>
    <dgm:pt modelId="{B427D325-92B4-4C6C-85C1-86CC402B6CBE}" type="parTrans" cxnId="{DBA48F09-1174-411F-A753-6F6B8B1CD901}">
      <dgm:prSet/>
      <dgm:spPr/>
      <dgm:t>
        <a:bodyPr/>
        <a:lstStyle/>
        <a:p>
          <a:endParaRPr lang="en-IN" sz="3200">
            <a:solidFill>
              <a:schemeClr val="bg1"/>
            </a:solidFill>
          </a:endParaRPr>
        </a:p>
      </dgm:t>
    </dgm:pt>
    <dgm:pt modelId="{741616D4-340C-4427-A287-B7B899DF55C1}" type="sibTrans" cxnId="{DBA48F09-1174-411F-A753-6F6B8B1CD901}">
      <dgm:prSet/>
      <dgm:spPr/>
      <dgm:t>
        <a:bodyPr/>
        <a:lstStyle/>
        <a:p>
          <a:endParaRPr lang="en-IN" sz="3200">
            <a:solidFill>
              <a:schemeClr val="bg1"/>
            </a:solidFill>
          </a:endParaRPr>
        </a:p>
      </dgm:t>
    </dgm:pt>
    <dgm:pt modelId="{55E7CBA7-B95E-422B-900E-C695AA66D477}">
      <dgm:prSet phldrT="[Text]" custT="1"/>
      <dgm:spPr/>
      <dgm:t>
        <a:bodyPr/>
        <a:lstStyle/>
        <a:p>
          <a:r>
            <a:rPr lang="en-IN" sz="2000"/>
            <a:t>Random Forest</a:t>
          </a:r>
          <a:endParaRPr lang="en-IN" sz="2000" dirty="0"/>
        </a:p>
      </dgm:t>
    </dgm:pt>
    <dgm:pt modelId="{99C0A3FC-5DA7-4741-ADB2-488987E78A17}" type="parTrans" cxnId="{6BEC049C-34ED-4FBF-B908-BB773E5CEA3C}">
      <dgm:prSet/>
      <dgm:spPr/>
      <dgm:t>
        <a:bodyPr/>
        <a:lstStyle/>
        <a:p>
          <a:endParaRPr lang="en-IN" sz="3200">
            <a:solidFill>
              <a:schemeClr val="bg1"/>
            </a:solidFill>
          </a:endParaRPr>
        </a:p>
      </dgm:t>
    </dgm:pt>
    <dgm:pt modelId="{9335F3EA-7755-4C18-BC4B-45B1CD97634E}" type="sibTrans" cxnId="{6BEC049C-34ED-4FBF-B908-BB773E5CEA3C}">
      <dgm:prSet/>
      <dgm:spPr/>
      <dgm:t>
        <a:bodyPr/>
        <a:lstStyle/>
        <a:p>
          <a:endParaRPr lang="en-IN" sz="3200">
            <a:solidFill>
              <a:schemeClr val="bg1"/>
            </a:solidFill>
          </a:endParaRPr>
        </a:p>
      </dgm:t>
    </dgm:pt>
    <dgm:pt modelId="{F527A8F3-F2DD-41A4-9357-C74602407655}">
      <dgm:prSet phldrT="[Text]" custT="1"/>
      <dgm:spPr/>
      <dgm:t>
        <a:bodyPr/>
        <a:lstStyle/>
        <a:p>
          <a:r>
            <a:rPr lang="en-IN" sz="2000"/>
            <a:t>Decision</a:t>
          </a:r>
          <a:endParaRPr lang="en-IN" sz="2000" dirty="0"/>
        </a:p>
      </dgm:t>
    </dgm:pt>
    <dgm:pt modelId="{D3E0A19B-E0BB-4EF7-947C-87B0D034F042}" type="parTrans" cxnId="{1858AE02-872A-47AE-9BD1-E3B15331981B}">
      <dgm:prSet/>
      <dgm:spPr/>
      <dgm:t>
        <a:bodyPr/>
        <a:lstStyle/>
        <a:p>
          <a:endParaRPr lang="en-IN" sz="3200">
            <a:solidFill>
              <a:schemeClr val="bg1"/>
            </a:solidFill>
          </a:endParaRPr>
        </a:p>
      </dgm:t>
    </dgm:pt>
    <dgm:pt modelId="{A0E03E1C-7658-4E1A-8405-F30EC995241A}" type="sibTrans" cxnId="{1858AE02-872A-47AE-9BD1-E3B15331981B}">
      <dgm:prSet/>
      <dgm:spPr/>
      <dgm:t>
        <a:bodyPr/>
        <a:lstStyle/>
        <a:p>
          <a:endParaRPr lang="en-IN" sz="3200">
            <a:solidFill>
              <a:schemeClr val="bg1"/>
            </a:solidFill>
          </a:endParaRPr>
        </a:p>
      </dgm:t>
    </dgm:pt>
    <dgm:pt modelId="{57D2FD9D-5265-4CEF-A5A7-8070349F5867}" type="pres">
      <dgm:prSet presAssocID="{62B6D65B-C571-4F06-A4C9-2C5C63574167}" presName="hierChild1" presStyleCnt="0">
        <dgm:presLayoutVars>
          <dgm:orgChart val="1"/>
          <dgm:chPref val="1"/>
          <dgm:dir/>
          <dgm:animOne val="branch"/>
          <dgm:animLvl val="lvl"/>
          <dgm:resizeHandles/>
        </dgm:presLayoutVars>
      </dgm:prSet>
      <dgm:spPr/>
    </dgm:pt>
    <dgm:pt modelId="{BB0D8DF7-735B-4987-BE49-EBB7B7C3C8AC}" type="pres">
      <dgm:prSet presAssocID="{D81AAD86-942B-49DC-8EE3-1EFF4790888C}" presName="hierRoot1" presStyleCnt="0">
        <dgm:presLayoutVars>
          <dgm:hierBranch val="init"/>
        </dgm:presLayoutVars>
      </dgm:prSet>
      <dgm:spPr/>
    </dgm:pt>
    <dgm:pt modelId="{D6D82726-E8F9-4566-8B93-6F55FE744C44}" type="pres">
      <dgm:prSet presAssocID="{D81AAD86-942B-49DC-8EE3-1EFF4790888C}" presName="rootComposite1" presStyleCnt="0"/>
      <dgm:spPr/>
    </dgm:pt>
    <dgm:pt modelId="{6F6A045F-1565-4A0B-BA2D-B5D7F46442C1}" type="pres">
      <dgm:prSet presAssocID="{D81AAD86-942B-49DC-8EE3-1EFF4790888C}" presName="rootText1" presStyleLbl="node0" presStyleIdx="0" presStyleCnt="1" custScaleX="150915">
        <dgm:presLayoutVars>
          <dgm:chPref val="3"/>
        </dgm:presLayoutVars>
      </dgm:prSet>
      <dgm:spPr/>
    </dgm:pt>
    <dgm:pt modelId="{47CEA7A7-C4C9-4894-A53D-990B7F1FF381}" type="pres">
      <dgm:prSet presAssocID="{D81AAD86-942B-49DC-8EE3-1EFF4790888C}" presName="rootConnector1" presStyleLbl="node1" presStyleIdx="0" presStyleCnt="0"/>
      <dgm:spPr/>
    </dgm:pt>
    <dgm:pt modelId="{D2A699A5-8A7A-4C3F-B967-EE5166D0152C}" type="pres">
      <dgm:prSet presAssocID="{D81AAD86-942B-49DC-8EE3-1EFF4790888C}" presName="hierChild2" presStyleCnt="0"/>
      <dgm:spPr/>
    </dgm:pt>
    <dgm:pt modelId="{590DE567-1A32-4812-A8B6-F288A9F6E773}" type="pres">
      <dgm:prSet presAssocID="{588C937D-D706-43C6-8249-D020121420F6}" presName="Name37" presStyleLbl="parChTrans1D2" presStyleIdx="0" presStyleCnt="5"/>
      <dgm:spPr/>
    </dgm:pt>
    <dgm:pt modelId="{6D102A3B-4487-4290-9A89-EC8C1CA770E7}" type="pres">
      <dgm:prSet presAssocID="{E978A536-9FA1-4531-8C96-BF8C76124499}" presName="hierRoot2" presStyleCnt="0">
        <dgm:presLayoutVars>
          <dgm:hierBranch val="init"/>
        </dgm:presLayoutVars>
      </dgm:prSet>
      <dgm:spPr/>
    </dgm:pt>
    <dgm:pt modelId="{1C17C26F-7A29-417E-947E-F7AE688F60D4}" type="pres">
      <dgm:prSet presAssocID="{E978A536-9FA1-4531-8C96-BF8C76124499}" presName="rootComposite" presStyleCnt="0"/>
      <dgm:spPr/>
    </dgm:pt>
    <dgm:pt modelId="{CCE99C44-B716-4A51-AC99-083DA0492FF8}" type="pres">
      <dgm:prSet presAssocID="{E978A536-9FA1-4531-8C96-BF8C76124499}" presName="rootText" presStyleLbl="node2" presStyleIdx="0" presStyleCnt="5">
        <dgm:presLayoutVars>
          <dgm:chPref val="3"/>
        </dgm:presLayoutVars>
      </dgm:prSet>
      <dgm:spPr/>
    </dgm:pt>
    <dgm:pt modelId="{C67FB101-7B7A-4EA1-BF2C-3FE323BC5005}" type="pres">
      <dgm:prSet presAssocID="{E978A536-9FA1-4531-8C96-BF8C76124499}" presName="rootConnector" presStyleLbl="node2" presStyleIdx="0" presStyleCnt="5"/>
      <dgm:spPr/>
    </dgm:pt>
    <dgm:pt modelId="{34619EC7-055D-4D64-99D9-15D2DA5E5ACF}" type="pres">
      <dgm:prSet presAssocID="{E978A536-9FA1-4531-8C96-BF8C76124499}" presName="hierChild4" presStyleCnt="0"/>
      <dgm:spPr/>
    </dgm:pt>
    <dgm:pt modelId="{C267420B-FC59-4C57-A44D-C83D8AB9EB05}" type="pres">
      <dgm:prSet presAssocID="{E978A536-9FA1-4531-8C96-BF8C76124499}" presName="hierChild5" presStyleCnt="0"/>
      <dgm:spPr/>
    </dgm:pt>
    <dgm:pt modelId="{D32B91E0-C8A6-4C45-8EAA-0014ADAF8B2C}" type="pres">
      <dgm:prSet presAssocID="{39F775F1-9DFC-42D0-8032-82CC5A898FB1}" presName="Name37" presStyleLbl="parChTrans1D2" presStyleIdx="1" presStyleCnt="5"/>
      <dgm:spPr/>
    </dgm:pt>
    <dgm:pt modelId="{A1ABCBCB-6C46-46C8-BE7A-8D3DD0FD8D4C}" type="pres">
      <dgm:prSet presAssocID="{6BDBB719-F48B-4127-B1B1-BDCFC395E998}" presName="hierRoot2" presStyleCnt="0">
        <dgm:presLayoutVars>
          <dgm:hierBranch val="init"/>
        </dgm:presLayoutVars>
      </dgm:prSet>
      <dgm:spPr/>
    </dgm:pt>
    <dgm:pt modelId="{F897589D-842E-41F5-95E4-444495B6F57B}" type="pres">
      <dgm:prSet presAssocID="{6BDBB719-F48B-4127-B1B1-BDCFC395E998}" presName="rootComposite" presStyleCnt="0"/>
      <dgm:spPr/>
    </dgm:pt>
    <dgm:pt modelId="{3B4FDFE1-E452-442B-88C1-6097C5B717B0}" type="pres">
      <dgm:prSet presAssocID="{6BDBB719-F48B-4127-B1B1-BDCFC395E998}" presName="rootText" presStyleLbl="node2" presStyleIdx="1" presStyleCnt="5">
        <dgm:presLayoutVars>
          <dgm:chPref val="3"/>
        </dgm:presLayoutVars>
      </dgm:prSet>
      <dgm:spPr/>
    </dgm:pt>
    <dgm:pt modelId="{780DAF40-BCF6-4F36-9F10-DF277FC7B7CD}" type="pres">
      <dgm:prSet presAssocID="{6BDBB719-F48B-4127-B1B1-BDCFC395E998}" presName="rootConnector" presStyleLbl="node2" presStyleIdx="1" presStyleCnt="5"/>
      <dgm:spPr/>
    </dgm:pt>
    <dgm:pt modelId="{9496B132-C39B-4F4A-90BE-5361223B110B}" type="pres">
      <dgm:prSet presAssocID="{6BDBB719-F48B-4127-B1B1-BDCFC395E998}" presName="hierChild4" presStyleCnt="0"/>
      <dgm:spPr/>
    </dgm:pt>
    <dgm:pt modelId="{AAD7FB30-2F2F-4CB8-BCBC-15E7F4390E0D}" type="pres">
      <dgm:prSet presAssocID="{6BDBB719-F48B-4127-B1B1-BDCFC395E998}" presName="hierChild5" presStyleCnt="0"/>
      <dgm:spPr/>
    </dgm:pt>
    <dgm:pt modelId="{B1DF0085-0D0D-49C1-AFA1-DEB081C9F414}" type="pres">
      <dgm:prSet presAssocID="{B31847B1-F6C2-4E73-9B66-BE61C93B87A8}" presName="Name37" presStyleLbl="parChTrans1D2" presStyleIdx="2" presStyleCnt="5"/>
      <dgm:spPr/>
    </dgm:pt>
    <dgm:pt modelId="{1D19BF3A-5BC2-46A4-A4EE-96325BC6A835}" type="pres">
      <dgm:prSet presAssocID="{18F90124-85E0-4FE1-896D-2C4C56249A5D}" presName="hierRoot2" presStyleCnt="0">
        <dgm:presLayoutVars>
          <dgm:hierBranch val="init"/>
        </dgm:presLayoutVars>
      </dgm:prSet>
      <dgm:spPr/>
    </dgm:pt>
    <dgm:pt modelId="{6552CFD1-9D11-4466-92E6-71F43E8C6ECF}" type="pres">
      <dgm:prSet presAssocID="{18F90124-85E0-4FE1-896D-2C4C56249A5D}" presName="rootComposite" presStyleCnt="0"/>
      <dgm:spPr/>
    </dgm:pt>
    <dgm:pt modelId="{34509E0C-C14B-48DF-841F-49562B2C7360}" type="pres">
      <dgm:prSet presAssocID="{18F90124-85E0-4FE1-896D-2C4C56249A5D}" presName="rootText" presStyleLbl="node2" presStyleIdx="2" presStyleCnt="5">
        <dgm:presLayoutVars>
          <dgm:chPref val="3"/>
        </dgm:presLayoutVars>
      </dgm:prSet>
      <dgm:spPr/>
    </dgm:pt>
    <dgm:pt modelId="{BEA1FE74-4031-4325-8194-D1DD1C78662A}" type="pres">
      <dgm:prSet presAssocID="{18F90124-85E0-4FE1-896D-2C4C56249A5D}" presName="rootConnector" presStyleLbl="node2" presStyleIdx="2" presStyleCnt="5"/>
      <dgm:spPr/>
    </dgm:pt>
    <dgm:pt modelId="{F3C4C7E2-67D3-4647-B679-19AA6341A36A}" type="pres">
      <dgm:prSet presAssocID="{18F90124-85E0-4FE1-896D-2C4C56249A5D}" presName="hierChild4" presStyleCnt="0"/>
      <dgm:spPr/>
    </dgm:pt>
    <dgm:pt modelId="{6A25B9B5-AE5F-4267-B482-1C5EA7219180}" type="pres">
      <dgm:prSet presAssocID="{99C0A3FC-5DA7-4741-ADB2-488987E78A17}" presName="Name37" presStyleLbl="parChTrans1D3" presStyleIdx="0" presStyleCnt="3"/>
      <dgm:spPr/>
    </dgm:pt>
    <dgm:pt modelId="{783A494A-BD7B-455A-885A-4CB36603D6DE}" type="pres">
      <dgm:prSet presAssocID="{55E7CBA7-B95E-422B-900E-C695AA66D477}" presName="hierRoot2" presStyleCnt="0">
        <dgm:presLayoutVars>
          <dgm:hierBranch val="init"/>
        </dgm:presLayoutVars>
      </dgm:prSet>
      <dgm:spPr/>
    </dgm:pt>
    <dgm:pt modelId="{F7DC4C2B-C929-4DB8-8B36-65BBADE45E86}" type="pres">
      <dgm:prSet presAssocID="{55E7CBA7-B95E-422B-900E-C695AA66D477}" presName="rootComposite" presStyleCnt="0"/>
      <dgm:spPr/>
    </dgm:pt>
    <dgm:pt modelId="{F575962E-2975-4C89-A6FD-F16DC24EAE59}" type="pres">
      <dgm:prSet presAssocID="{55E7CBA7-B95E-422B-900E-C695AA66D477}" presName="rootText" presStyleLbl="node3" presStyleIdx="0" presStyleCnt="3" custLinFactNeighborX="3895" custLinFactNeighborY="3715">
        <dgm:presLayoutVars>
          <dgm:chPref val="3"/>
        </dgm:presLayoutVars>
      </dgm:prSet>
      <dgm:spPr/>
    </dgm:pt>
    <dgm:pt modelId="{7F0E5D07-8144-4495-AB3E-307DF8F917B4}" type="pres">
      <dgm:prSet presAssocID="{55E7CBA7-B95E-422B-900E-C695AA66D477}" presName="rootConnector" presStyleLbl="node3" presStyleIdx="0" presStyleCnt="3"/>
      <dgm:spPr/>
    </dgm:pt>
    <dgm:pt modelId="{49E6102F-10D4-428B-87E7-E2A39079040B}" type="pres">
      <dgm:prSet presAssocID="{55E7CBA7-B95E-422B-900E-C695AA66D477}" presName="hierChild4" presStyleCnt="0"/>
      <dgm:spPr/>
    </dgm:pt>
    <dgm:pt modelId="{6BF6C7A7-6B44-4D0C-A78C-B0D8028DD276}" type="pres">
      <dgm:prSet presAssocID="{55E7CBA7-B95E-422B-900E-C695AA66D477}" presName="hierChild5" presStyleCnt="0"/>
      <dgm:spPr/>
    </dgm:pt>
    <dgm:pt modelId="{72872DCC-7A1D-4339-B83F-244CD6D5E8E8}" type="pres">
      <dgm:prSet presAssocID="{D3E0A19B-E0BB-4EF7-947C-87B0D034F042}" presName="Name37" presStyleLbl="parChTrans1D3" presStyleIdx="1" presStyleCnt="3"/>
      <dgm:spPr/>
    </dgm:pt>
    <dgm:pt modelId="{14F0DB91-18AE-43B0-B62D-B8DF3AA6AD2B}" type="pres">
      <dgm:prSet presAssocID="{F527A8F3-F2DD-41A4-9357-C74602407655}" presName="hierRoot2" presStyleCnt="0">
        <dgm:presLayoutVars>
          <dgm:hierBranch val="init"/>
        </dgm:presLayoutVars>
      </dgm:prSet>
      <dgm:spPr/>
    </dgm:pt>
    <dgm:pt modelId="{6967D6B0-3167-49F1-A9B3-92BA59ECE088}" type="pres">
      <dgm:prSet presAssocID="{F527A8F3-F2DD-41A4-9357-C74602407655}" presName="rootComposite" presStyleCnt="0"/>
      <dgm:spPr/>
    </dgm:pt>
    <dgm:pt modelId="{63D26B0D-33BD-4791-BE99-39AE8ECF2865}" type="pres">
      <dgm:prSet presAssocID="{F527A8F3-F2DD-41A4-9357-C74602407655}" presName="rootText" presStyleLbl="node3" presStyleIdx="1" presStyleCnt="3" custLinFactX="-40142" custLinFactNeighborX="-100000" custLinFactNeighborY="-56560">
        <dgm:presLayoutVars>
          <dgm:chPref val="3"/>
        </dgm:presLayoutVars>
      </dgm:prSet>
      <dgm:spPr/>
    </dgm:pt>
    <dgm:pt modelId="{5986E630-2301-4CA9-8FE0-1C9EF60F9FEE}" type="pres">
      <dgm:prSet presAssocID="{F527A8F3-F2DD-41A4-9357-C74602407655}" presName="rootConnector" presStyleLbl="node3" presStyleIdx="1" presStyleCnt="3"/>
      <dgm:spPr/>
    </dgm:pt>
    <dgm:pt modelId="{D49863B2-7D60-46D7-B929-13537043AA70}" type="pres">
      <dgm:prSet presAssocID="{F527A8F3-F2DD-41A4-9357-C74602407655}" presName="hierChild4" presStyleCnt="0"/>
      <dgm:spPr/>
    </dgm:pt>
    <dgm:pt modelId="{85E14C56-3072-4E92-BA1D-9698D553238B}" type="pres">
      <dgm:prSet presAssocID="{F527A8F3-F2DD-41A4-9357-C74602407655}" presName="hierChild5" presStyleCnt="0"/>
      <dgm:spPr/>
    </dgm:pt>
    <dgm:pt modelId="{6423DE7B-57E2-4FA8-9B04-F176DC81E73E}" type="pres">
      <dgm:prSet presAssocID="{B427D325-92B4-4C6C-85C1-86CC402B6CBE}" presName="Name37" presStyleLbl="parChTrans1D3" presStyleIdx="2" presStyleCnt="3"/>
      <dgm:spPr/>
    </dgm:pt>
    <dgm:pt modelId="{9FEB63A7-AC70-4DA0-91A3-4A2A994A354A}" type="pres">
      <dgm:prSet presAssocID="{0B30EF13-352B-49ED-A547-6B410CBE7B4C}" presName="hierRoot2" presStyleCnt="0">
        <dgm:presLayoutVars>
          <dgm:hierBranch val="init"/>
        </dgm:presLayoutVars>
      </dgm:prSet>
      <dgm:spPr/>
    </dgm:pt>
    <dgm:pt modelId="{2FB8E722-EF44-464E-8248-EA9E4DBF8991}" type="pres">
      <dgm:prSet presAssocID="{0B30EF13-352B-49ED-A547-6B410CBE7B4C}" presName="rootComposite" presStyleCnt="0"/>
      <dgm:spPr/>
    </dgm:pt>
    <dgm:pt modelId="{5D16421B-EB5D-43D0-8639-585A5F9F8F71}" type="pres">
      <dgm:prSet presAssocID="{0B30EF13-352B-49ED-A547-6B410CBE7B4C}" presName="rootText" presStyleLbl="node3" presStyleIdx="2" presStyleCnt="3" custLinFactY="-5283" custLinFactNeighborX="3895" custLinFactNeighborY="-100000">
        <dgm:presLayoutVars>
          <dgm:chPref val="3"/>
        </dgm:presLayoutVars>
      </dgm:prSet>
      <dgm:spPr/>
    </dgm:pt>
    <dgm:pt modelId="{ED2E0985-4010-4715-BFED-77F5A0CFE85E}" type="pres">
      <dgm:prSet presAssocID="{0B30EF13-352B-49ED-A547-6B410CBE7B4C}" presName="rootConnector" presStyleLbl="node3" presStyleIdx="2" presStyleCnt="3"/>
      <dgm:spPr/>
    </dgm:pt>
    <dgm:pt modelId="{60BADC6B-6F41-4C09-9779-02AE62E4FAE5}" type="pres">
      <dgm:prSet presAssocID="{0B30EF13-352B-49ED-A547-6B410CBE7B4C}" presName="hierChild4" presStyleCnt="0"/>
      <dgm:spPr/>
    </dgm:pt>
    <dgm:pt modelId="{25773243-D251-48BF-906B-E6306DEF7C06}" type="pres">
      <dgm:prSet presAssocID="{0B30EF13-352B-49ED-A547-6B410CBE7B4C}" presName="hierChild5" presStyleCnt="0"/>
      <dgm:spPr/>
    </dgm:pt>
    <dgm:pt modelId="{27EB9777-A252-40CD-BD13-D908FBD33B74}" type="pres">
      <dgm:prSet presAssocID="{18F90124-85E0-4FE1-896D-2C4C56249A5D}" presName="hierChild5" presStyleCnt="0"/>
      <dgm:spPr/>
    </dgm:pt>
    <dgm:pt modelId="{063826BC-4D74-4606-B1DD-AED4F475D15A}" type="pres">
      <dgm:prSet presAssocID="{267BFF89-3B47-44AB-A609-4CCF9D2F6FAC}" presName="Name37" presStyleLbl="parChTrans1D2" presStyleIdx="3" presStyleCnt="5"/>
      <dgm:spPr/>
    </dgm:pt>
    <dgm:pt modelId="{AA4E8419-C2B8-46D6-A14F-74678628005C}" type="pres">
      <dgm:prSet presAssocID="{B576D3C5-EC1B-4AFD-82B0-F55C0DA88F9C}" presName="hierRoot2" presStyleCnt="0">
        <dgm:presLayoutVars>
          <dgm:hierBranch val="init"/>
        </dgm:presLayoutVars>
      </dgm:prSet>
      <dgm:spPr/>
    </dgm:pt>
    <dgm:pt modelId="{EE4C28D9-8475-4DB1-B38D-4835AC2FDBC9}" type="pres">
      <dgm:prSet presAssocID="{B576D3C5-EC1B-4AFD-82B0-F55C0DA88F9C}" presName="rootComposite" presStyleCnt="0"/>
      <dgm:spPr/>
    </dgm:pt>
    <dgm:pt modelId="{6C9EB095-F177-4625-829D-BE7E2FB512BA}" type="pres">
      <dgm:prSet presAssocID="{B576D3C5-EC1B-4AFD-82B0-F55C0DA88F9C}" presName="rootText" presStyleLbl="node2" presStyleIdx="3" presStyleCnt="5">
        <dgm:presLayoutVars>
          <dgm:chPref val="3"/>
        </dgm:presLayoutVars>
      </dgm:prSet>
      <dgm:spPr/>
    </dgm:pt>
    <dgm:pt modelId="{ABD0E791-1688-4849-AE65-B160748C43C2}" type="pres">
      <dgm:prSet presAssocID="{B576D3C5-EC1B-4AFD-82B0-F55C0DA88F9C}" presName="rootConnector" presStyleLbl="node2" presStyleIdx="3" presStyleCnt="5"/>
      <dgm:spPr/>
    </dgm:pt>
    <dgm:pt modelId="{A7673B9A-41DF-4CC2-98F9-C300D4AE8B6C}" type="pres">
      <dgm:prSet presAssocID="{B576D3C5-EC1B-4AFD-82B0-F55C0DA88F9C}" presName="hierChild4" presStyleCnt="0"/>
      <dgm:spPr/>
    </dgm:pt>
    <dgm:pt modelId="{0CE42C11-FC3F-4A81-BDF0-8B9028219833}" type="pres">
      <dgm:prSet presAssocID="{B576D3C5-EC1B-4AFD-82B0-F55C0DA88F9C}" presName="hierChild5" presStyleCnt="0"/>
      <dgm:spPr/>
    </dgm:pt>
    <dgm:pt modelId="{700FCE7C-4A3C-46E1-9A42-8E847F2E187F}" type="pres">
      <dgm:prSet presAssocID="{0002E5C0-6126-40CD-8EDD-18A1F6659CA2}" presName="Name37" presStyleLbl="parChTrans1D2" presStyleIdx="4" presStyleCnt="5"/>
      <dgm:spPr/>
    </dgm:pt>
    <dgm:pt modelId="{4C26199E-58F9-4FF7-8B01-81BB94BCBD45}" type="pres">
      <dgm:prSet presAssocID="{25479291-A63A-4E3E-ABE3-8A00B12FB28A}" presName="hierRoot2" presStyleCnt="0">
        <dgm:presLayoutVars>
          <dgm:hierBranch val="init"/>
        </dgm:presLayoutVars>
      </dgm:prSet>
      <dgm:spPr/>
    </dgm:pt>
    <dgm:pt modelId="{418FD150-18DE-429D-B7A6-CDF88FC0414B}" type="pres">
      <dgm:prSet presAssocID="{25479291-A63A-4E3E-ABE3-8A00B12FB28A}" presName="rootComposite" presStyleCnt="0"/>
      <dgm:spPr/>
    </dgm:pt>
    <dgm:pt modelId="{6AAE683B-913A-41E1-807A-6153CFBCD88B}" type="pres">
      <dgm:prSet presAssocID="{25479291-A63A-4E3E-ABE3-8A00B12FB28A}" presName="rootText" presStyleLbl="node2" presStyleIdx="4" presStyleCnt="5" custScaleX="142015">
        <dgm:presLayoutVars>
          <dgm:chPref val="3"/>
        </dgm:presLayoutVars>
      </dgm:prSet>
      <dgm:spPr/>
    </dgm:pt>
    <dgm:pt modelId="{2B4CA757-38E6-4623-A2C0-C1964DE785ED}" type="pres">
      <dgm:prSet presAssocID="{25479291-A63A-4E3E-ABE3-8A00B12FB28A}" presName="rootConnector" presStyleLbl="node2" presStyleIdx="4" presStyleCnt="5"/>
      <dgm:spPr/>
    </dgm:pt>
    <dgm:pt modelId="{2FB80611-CC12-4F5F-87D8-4406D2518AE1}" type="pres">
      <dgm:prSet presAssocID="{25479291-A63A-4E3E-ABE3-8A00B12FB28A}" presName="hierChild4" presStyleCnt="0"/>
      <dgm:spPr/>
    </dgm:pt>
    <dgm:pt modelId="{48439ECA-99F2-4405-97BE-158D069AA697}" type="pres">
      <dgm:prSet presAssocID="{25479291-A63A-4E3E-ABE3-8A00B12FB28A}" presName="hierChild5" presStyleCnt="0"/>
      <dgm:spPr/>
    </dgm:pt>
    <dgm:pt modelId="{E016FAED-FFBF-46C6-ACD1-A522E802ED8B}" type="pres">
      <dgm:prSet presAssocID="{D81AAD86-942B-49DC-8EE3-1EFF4790888C}" presName="hierChild3" presStyleCnt="0"/>
      <dgm:spPr/>
    </dgm:pt>
  </dgm:ptLst>
  <dgm:cxnLst>
    <dgm:cxn modelId="{1858AE02-872A-47AE-9BD1-E3B15331981B}" srcId="{18F90124-85E0-4FE1-896D-2C4C56249A5D}" destId="{F527A8F3-F2DD-41A4-9357-C74602407655}" srcOrd="1" destOrd="0" parTransId="{D3E0A19B-E0BB-4EF7-947C-87B0D034F042}" sibTransId="{A0E03E1C-7658-4E1A-8405-F30EC995241A}"/>
    <dgm:cxn modelId="{212EDA08-CF09-41E5-BC9A-B70EDCFF3B17}" type="presOf" srcId="{B576D3C5-EC1B-4AFD-82B0-F55C0DA88F9C}" destId="{ABD0E791-1688-4849-AE65-B160748C43C2}" srcOrd="1" destOrd="0" presId="urn:microsoft.com/office/officeart/2005/8/layout/orgChart1"/>
    <dgm:cxn modelId="{DBA48F09-1174-411F-A753-6F6B8B1CD901}" srcId="{18F90124-85E0-4FE1-896D-2C4C56249A5D}" destId="{0B30EF13-352B-49ED-A547-6B410CBE7B4C}" srcOrd="2" destOrd="0" parTransId="{B427D325-92B4-4C6C-85C1-86CC402B6CBE}" sibTransId="{741616D4-340C-4427-A287-B7B899DF55C1}"/>
    <dgm:cxn modelId="{79307514-1C7E-44C9-9B84-9B818AF0275F}" srcId="{D81AAD86-942B-49DC-8EE3-1EFF4790888C}" destId="{25479291-A63A-4E3E-ABE3-8A00B12FB28A}" srcOrd="4" destOrd="0" parTransId="{0002E5C0-6126-40CD-8EDD-18A1F6659CA2}" sibTransId="{35470DD8-46FD-4904-AEE9-F9092481F66C}"/>
    <dgm:cxn modelId="{2DEB0A15-F1DE-4D8F-90B6-DBC1136533F0}" type="presOf" srcId="{B576D3C5-EC1B-4AFD-82B0-F55C0DA88F9C}" destId="{6C9EB095-F177-4625-829D-BE7E2FB512BA}" srcOrd="0" destOrd="0" presId="urn:microsoft.com/office/officeart/2005/8/layout/orgChart1"/>
    <dgm:cxn modelId="{5C04D21B-BA29-4CD9-A99A-EFA23487B208}" srcId="{62B6D65B-C571-4F06-A4C9-2C5C63574167}" destId="{D81AAD86-942B-49DC-8EE3-1EFF4790888C}" srcOrd="0" destOrd="0" parTransId="{D32A66F0-1A14-46D3-A436-351ACF1EB500}" sibTransId="{1275D27E-7C66-42DC-A2D7-FF51BA2D39DC}"/>
    <dgm:cxn modelId="{3E82041C-0898-47D6-A2D6-2D3410E5F535}" type="presOf" srcId="{0B30EF13-352B-49ED-A547-6B410CBE7B4C}" destId="{ED2E0985-4010-4715-BFED-77F5A0CFE85E}" srcOrd="1" destOrd="0" presId="urn:microsoft.com/office/officeart/2005/8/layout/orgChart1"/>
    <dgm:cxn modelId="{9ABB8E21-F54D-4656-BBB9-EF23216E7E31}" type="presOf" srcId="{E978A536-9FA1-4531-8C96-BF8C76124499}" destId="{CCE99C44-B716-4A51-AC99-083DA0492FF8}" srcOrd="0" destOrd="0" presId="urn:microsoft.com/office/officeart/2005/8/layout/orgChart1"/>
    <dgm:cxn modelId="{2846DE2B-77BE-49EF-813C-2EC7ABFFA3F4}" type="presOf" srcId="{0002E5C0-6126-40CD-8EDD-18A1F6659CA2}" destId="{700FCE7C-4A3C-46E1-9A42-8E847F2E187F}" srcOrd="0" destOrd="0" presId="urn:microsoft.com/office/officeart/2005/8/layout/orgChart1"/>
    <dgm:cxn modelId="{52F5EA35-3EC5-4D74-BF10-0312D53EAC75}" type="presOf" srcId="{55E7CBA7-B95E-422B-900E-C695AA66D477}" destId="{F575962E-2975-4C89-A6FD-F16DC24EAE59}" srcOrd="0" destOrd="0" presId="urn:microsoft.com/office/officeart/2005/8/layout/orgChart1"/>
    <dgm:cxn modelId="{6DD41E39-D6E4-48B2-950A-1D61FEE5BDB5}" type="presOf" srcId="{18F90124-85E0-4FE1-896D-2C4C56249A5D}" destId="{BEA1FE74-4031-4325-8194-D1DD1C78662A}" srcOrd="1" destOrd="0" presId="urn:microsoft.com/office/officeart/2005/8/layout/orgChart1"/>
    <dgm:cxn modelId="{9479663C-CFFC-40E7-BC14-51AB5ED897B6}" type="presOf" srcId="{62B6D65B-C571-4F06-A4C9-2C5C63574167}" destId="{57D2FD9D-5265-4CEF-A5A7-8070349F5867}" srcOrd="0" destOrd="0" presId="urn:microsoft.com/office/officeart/2005/8/layout/orgChart1"/>
    <dgm:cxn modelId="{55B80E61-83BC-47E7-8E3D-958E4585F464}" type="presOf" srcId="{F527A8F3-F2DD-41A4-9357-C74602407655}" destId="{5986E630-2301-4CA9-8FE0-1C9EF60F9FEE}" srcOrd="1" destOrd="0" presId="urn:microsoft.com/office/officeart/2005/8/layout/orgChart1"/>
    <dgm:cxn modelId="{30A54D66-D1C2-4183-9945-E0B49CF92CBC}" type="presOf" srcId="{18F90124-85E0-4FE1-896D-2C4C56249A5D}" destId="{34509E0C-C14B-48DF-841F-49562B2C7360}" srcOrd="0" destOrd="0" presId="urn:microsoft.com/office/officeart/2005/8/layout/orgChart1"/>
    <dgm:cxn modelId="{E200CE6A-11A0-4825-A123-7169EC4472E8}" type="presOf" srcId="{55E7CBA7-B95E-422B-900E-C695AA66D477}" destId="{7F0E5D07-8144-4495-AB3E-307DF8F917B4}" srcOrd="1" destOrd="0" presId="urn:microsoft.com/office/officeart/2005/8/layout/orgChart1"/>
    <dgm:cxn modelId="{F9885850-86B9-4943-91BF-B58E52FD9367}" type="presOf" srcId="{267BFF89-3B47-44AB-A609-4CCF9D2F6FAC}" destId="{063826BC-4D74-4606-B1DD-AED4F475D15A}" srcOrd="0" destOrd="0" presId="urn:microsoft.com/office/officeart/2005/8/layout/orgChart1"/>
    <dgm:cxn modelId="{2910D355-D7EE-488F-B25C-A2BC50BD2684}" type="presOf" srcId="{0B30EF13-352B-49ED-A547-6B410CBE7B4C}" destId="{5D16421B-EB5D-43D0-8639-585A5F9F8F71}" srcOrd="0" destOrd="0" presId="urn:microsoft.com/office/officeart/2005/8/layout/orgChart1"/>
    <dgm:cxn modelId="{F0377278-42C0-48F3-A130-E2C295360171}" srcId="{D81AAD86-942B-49DC-8EE3-1EFF4790888C}" destId="{18F90124-85E0-4FE1-896D-2C4C56249A5D}" srcOrd="2" destOrd="0" parTransId="{B31847B1-F6C2-4E73-9B66-BE61C93B87A8}" sibTransId="{73547C12-254D-4DFD-B487-C4A503E1BE17}"/>
    <dgm:cxn modelId="{919C8679-A5FB-4E3D-8521-B1460D1AF401}" type="presOf" srcId="{588C937D-D706-43C6-8249-D020121420F6}" destId="{590DE567-1A32-4812-A8B6-F288A9F6E773}" srcOrd="0" destOrd="0" presId="urn:microsoft.com/office/officeart/2005/8/layout/orgChart1"/>
    <dgm:cxn modelId="{7B297882-B971-4693-8B34-FDB5803AA5BE}" srcId="{D81AAD86-942B-49DC-8EE3-1EFF4790888C}" destId="{6BDBB719-F48B-4127-B1B1-BDCFC395E998}" srcOrd="1" destOrd="0" parTransId="{39F775F1-9DFC-42D0-8032-82CC5A898FB1}" sibTransId="{ABB33BBE-6E80-4E8F-AF1A-30360DF82818}"/>
    <dgm:cxn modelId="{B35F7383-C8F4-43B6-93F2-29638B59642A}" type="presOf" srcId="{E978A536-9FA1-4531-8C96-BF8C76124499}" destId="{C67FB101-7B7A-4EA1-BF2C-3FE323BC5005}" srcOrd="1" destOrd="0" presId="urn:microsoft.com/office/officeart/2005/8/layout/orgChart1"/>
    <dgm:cxn modelId="{B8A08392-1502-4D0F-B8EF-892972CF52CF}" type="presOf" srcId="{6BDBB719-F48B-4127-B1B1-BDCFC395E998}" destId="{3B4FDFE1-E452-442B-88C1-6097C5B717B0}" srcOrd="0" destOrd="0" presId="urn:microsoft.com/office/officeart/2005/8/layout/orgChart1"/>
    <dgm:cxn modelId="{6BEC049C-34ED-4FBF-B908-BB773E5CEA3C}" srcId="{18F90124-85E0-4FE1-896D-2C4C56249A5D}" destId="{55E7CBA7-B95E-422B-900E-C695AA66D477}" srcOrd="0" destOrd="0" parTransId="{99C0A3FC-5DA7-4741-ADB2-488987E78A17}" sibTransId="{9335F3EA-7755-4C18-BC4B-45B1CD97634E}"/>
    <dgm:cxn modelId="{5E76A2A2-B158-42EE-BADB-6D3E4152ABBB}" type="presOf" srcId="{B31847B1-F6C2-4E73-9B66-BE61C93B87A8}" destId="{B1DF0085-0D0D-49C1-AFA1-DEB081C9F414}" srcOrd="0" destOrd="0" presId="urn:microsoft.com/office/officeart/2005/8/layout/orgChart1"/>
    <dgm:cxn modelId="{D60F3FA3-F8E6-46FB-AE3F-2FEB4BFB3BDA}" type="presOf" srcId="{25479291-A63A-4E3E-ABE3-8A00B12FB28A}" destId="{2B4CA757-38E6-4623-A2C0-C1964DE785ED}" srcOrd="1" destOrd="0" presId="urn:microsoft.com/office/officeart/2005/8/layout/orgChart1"/>
    <dgm:cxn modelId="{7525E9BD-9453-4782-A4DB-91D14E5A36E3}" type="presOf" srcId="{25479291-A63A-4E3E-ABE3-8A00B12FB28A}" destId="{6AAE683B-913A-41E1-807A-6153CFBCD88B}" srcOrd="0" destOrd="0" presId="urn:microsoft.com/office/officeart/2005/8/layout/orgChart1"/>
    <dgm:cxn modelId="{E3B797C8-E998-405E-9BE0-CC72DC8E17A4}" type="presOf" srcId="{B427D325-92B4-4C6C-85C1-86CC402B6CBE}" destId="{6423DE7B-57E2-4FA8-9B04-F176DC81E73E}" srcOrd="0" destOrd="0" presId="urn:microsoft.com/office/officeart/2005/8/layout/orgChart1"/>
    <dgm:cxn modelId="{C015A6D2-20B1-456B-91A2-D65DC910BB08}" srcId="{D81AAD86-942B-49DC-8EE3-1EFF4790888C}" destId="{E978A536-9FA1-4531-8C96-BF8C76124499}" srcOrd="0" destOrd="0" parTransId="{588C937D-D706-43C6-8249-D020121420F6}" sibTransId="{E053980F-840A-44C2-9402-99BE4441788E}"/>
    <dgm:cxn modelId="{5B4CA1D8-A065-41C3-93A4-466E8CAB2E93}" srcId="{D81AAD86-942B-49DC-8EE3-1EFF4790888C}" destId="{B576D3C5-EC1B-4AFD-82B0-F55C0DA88F9C}" srcOrd="3" destOrd="0" parTransId="{267BFF89-3B47-44AB-A609-4CCF9D2F6FAC}" sibTransId="{42026D2F-72D0-4507-8F77-7E8E9EE43AED}"/>
    <dgm:cxn modelId="{308BC5DF-9284-42D5-956D-4B1029664CCB}" type="presOf" srcId="{39F775F1-9DFC-42D0-8032-82CC5A898FB1}" destId="{D32B91E0-C8A6-4C45-8EAA-0014ADAF8B2C}" srcOrd="0" destOrd="0" presId="urn:microsoft.com/office/officeart/2005/8/layout/orgChart1"/>
    <dgm:cxn modelId="{A0C32CE9-B064-4EE8-B164-0178AE7E2B08}" type="presOf" srcId="{F527A8F3-F2DD-41A4-9357-C74602407655}" destId="{63D26B0D-33BD-4791-BE99-39AE8ECF2865}" srcOrd="0" destOrd="0" presId="urn:microsoft.com/office/officeart/2005/8/layout/orgChart1"/>
    <dgm:cxn modelId="{D31A15EB-6291-47EF-8737-115816EC42F9}" type="presOf" srcId="{D81AAD86-942B-49DC-8EE3-1EFF4790888C}" destId="{6F6A045F-1565-4A0B-BA2D-B5D7F46442C1}" srcOrd="0" destOrd="0" presId="urn:microsoft.com/office/officeart/2005/8/layout/orgChart1"/>
    <dgm:cxn modelId="{F2437FEC-251B-4F82-9AD2-4C069402D798}" type="presOf" srcId="{99C0A3FC-5DA7-4741-ADB2-488987E78A17}" destId="{6A25B9B5-AE5F-4267-B482-1C5EA7219180}" srcOrd="0" destOrd="0" presId="urn:microsoft.com/office/officeart/2005/8/layout/orgChart1"/>
    <dgm:cxn modelId="{AA3470EE-8E3D-4A2B-A6A5-4B3213FAE79E}" type="presOf" srcId="{D3E0A19B-E0BB-4EF7-947C-87B0D034F042}" destId="{72872DCC-7A1D-4339-B83F-244CD6D5E8E8}" srcOrd="0" destOrd="0" presId="urn:microsoft.com/office/officeart/2005/8/layout/orgChart1"/>
    <dgm:cxn modelId="{E4EE4AFE-6D8E-4DC8-9579-7B7F40E5E5C1}" type="presOf" srcId="{6BDBB719-F48B-4127-B1B1-BDCFC395E998}" destId="{780DAF40-BCF6-4F36-9F10-DF277FC7B7CD}" srcOrd="1" destOrd="0" presId="urn:microsoft.com/office/officeart/2005/8/layout/orgChart1"/>
    <dgm:cxn modelId="{9C36ECFE-1936-4145-94BA-DCE9DC0AC12D}" type="presOf" srcId="{D81AAD86-942B-49DC-8EE3-1EFF4790888C}" destId="{47CEA7A7-C4C9-4894-A53D-990B7F1FF381}" srcOrd="1" destOrd="0" presId="urn:microsoft.com/office/officeart/2005/8/layout/orgChart1"/>
    <dgm:cxn modelId="{B9C72DFA-D1F1-4B8A-A038-889AA3580050}" type="presParOf" srcId="{57D2FD9D-5265-4CEF-A5A7-8070349F5867}" destId="{BB0D8DF7-735B-4987-BE49-EBB7B7C3C8AC}" srcOrd="0" destOrd="0" presId="urn:microsoft.com/office/officeart/2005/8/layout/orgChart1"/>
    <dgm:cxn modelId="{ECE3DC7F-2466-4469-9AD9-CA3928BD417A}" type="presParOf" srcId="{BB0D8DF7-735B-4987-BE49-EBB7B7C3C8AC}" destId="{D6D82726-E8F9-4566-8B93-6F55FE744C44}" srcOrd="0" destOrd="0" presId="urn:microsoft.com/office/officeart/2005/8/layout/orgChart1"/>
    <dgm:cxn modelId="{E0175694-B82D-4949-8C4A-494CB64D8ACE}" type="presParOf" srcId="{D6D82726-E8F9-4566-8B93-6F55FE744C44}" destId="{6F6A045F-1565-4A0B-BA2D-B5D7F46442C1}" srcOrd="0" destOrd="0" presId="urn:microsoft.com/office/officeart/2005/8/layout/orgChart1"/>
    <dgm:cxn modelId="{04D17CF2-29DE-4772-A50F-16BCE734E7CD}" type="presParOf" srcId="{D6D82726-E8F9-4566-8B93-6F55FE744C44}" destId="{47CEA7A7-C4C9-4894-A53D-990B7F1FF381}" srcOrd="1" destOrd="0" presId="urn:microsoft.com/office/officeart/2005/8/layout/orgChart1"/>
    <dgm:cxn modelId="{3D6E3B53-45E8-4166-8A76-3EF2290404F5}" type="presParOf" srcId="{BB0D8DF7-735B-4987-BE49-EBB7B7C3C8AC}" destId="{D2A699A5-8A7A-4C3F-B967-EE5166D0152C}" srcOrd="1" destOrd="0" presId="urn:microsoft.com/office/officeart/2005/8/layout/orgChart1"/>
    <dgm:cxn modelId="{AB5EC357-38FA-4E97-B243-9EA128C17B60}" type="presParOf" srcId="{D2A699A5-8A7A-4C3F-B967-EE5166D0152C}" destId="{590DE567-1A32-4812-A8B6-F288A9F6E773}" srcOrd="0" destOrd="0" presId="urn:microsoft.com/office/officeart/2005/8/layout/orgChart1"/>
    <dgm:cxn modelId="{2539FEEB-3B34-485C-BFD6-6FAC7BC59354}" type="presParOf" srcId="{D2A699A5-8A7A-4C3F-B967-EE5166D0152C}" destId="{6D102A3B-4487-4290-9A89-EC8C1CA770E7}" srcOrd="1" destOrd="0" presId="urn:microsoft.com/office/officeart/2005/8/layout/orgChart1"/>
    <dgm:cxn modelId="{BC782F4D-AFB2-44FD-A23C-EB782D9F9E70}" type="presParOf" srcId="{6D102A3B-4487-4290-9A89-EC8C1CA770E7}" destId="{1C17C26F-7A29-417E-947E-F7AE688F60D4}" srcOrd="0" destOrd="0" presId="urn:microsoft.com/office/officeart/2005/8/layout/orgChart1"/>
    <dgm:cxn modelId="{97C1873E-8C7F-4907-AAED-679F9DC89626}" type="presParOf" srcId="{1C17C26F-7A29-417E-947E-F7AE688F60D4}" destId="{CCE99C44-B716-4A51-AC99-083DA0492FF8}" srcOrd="0" destOrd="0" presId="urn:microsoft.com/office/officeart/2005/8/layout/orgChart1"/>
    <dgm:cxn modelId="{E726B788-8BF8-44BC-ACC9-EFB0CF87C330}" type="presParOf" srcId="{1C17C26F-7A29-417E-947E-F7AE688F60D4}" destId="{C67FB101-7B7A-4EA1-BF2C-3FE323BC5005}" srcOrd="1" destOrd="0" presId="urn:microsoft.com/office/officeart/2005/8/layout/orgChart1"/>
    <dgm:cxn modelId="{4F7CC5ED-AE24-4A4B-8CC5-6DA5B7C91588}" type="presParOf" srcId="{6D102A3B-4487-4290-9A89-EC8C1CA770E7}" destId="{34619EC7-055D-4D64-99D9-15D2DA5E5ACF}" srcOrd="1" destOrd="0" presId="urn:microsoft.com/office/officeart/2005/8/layout/orgChart1"/>
    <dgm:cxn modelId="{25EF0B6D-1B1B-4CAE-AFD7-30EBB05E78B6}" type="presParOf" srcId="{6D102A3B-4487-4290-9A89-EC8C1CA770E7}" destId="{C267420B-FC59-4C57-A44D-C83D8AB9EB05}" srcOrd="2" destOrd="0" presId="urn:microsoft.com/office/officeart/2005/8/layout/orgChart1"/>
    <dgm:cxn modelId="{75ACB160-7BD9-44AA-B91F-175B2A3F4A05}" type="presParOf" srcId="{D2A699A5-8A7A-4C3F-B967-EE5166D0152C}" destId="{D32B91E0-C8A6-4C45-8EAA-0014ADAF8B2C}" srcOrd="2" destOrd="0" presId="urn:microsoft.com/office/officeart/2005/8/layout/orgChart1"/>
    <dgm:cxn modelId="{81A82044-F9A9-417A-9A84-AD6F1F68227C}" type="presParOf" srcId="{D2A699A5-8A7A-4C3F-B967-EE5166D0152C}" destId="{A1ABCBCB-6C46-46C8-BE7A-8D3DD0FD8D4C}" srcOrd="3" destOrd="0" presId="urn:microsoft.com/office/officeart/2005/8/layout/orgChart1"/>
    <dgm:cxn modelId="{3932DE9C-F51A-4CAB-A2C9-C2DC60047DCE}" type="presParOf" srcId="{A1ABCBCB-6C46-46C8-BE7A-8D3DD0FD8D4C}" destId="{F897589D-842E-41F5-95E4-444495B6F57B}" srcOrd="0" destOrd="0" presId="urn:microsoft.com/office/officeart/2005/8/layout/orgChart1"/>
    <dgm:cxn modelId="{E659CD86-91FB-476D-AB6A-55CCE06D869A}" type="presParOf" srcId="{F897589D-842E-41F5-95E4-444495B6F57B}" destId="{3B4FDFE1-E452-442B-88C1-6097C5B717B0}" srcOrd="0" destOrd="0" presId="urn:microsoft.com/office/officeart/2005/8/layout/orgChart1"/>
    <dgm:cxn modelId="{35637EF4-39B6-4D96-8425-7F4A91B871CD}" type="presParOf" srcId="{F897589D-842E-41F5-95E4-444495B6F57B}" destId="{780DAF40-BCF6-4F36-9F10-DF277FC7B7CD}" srcOrd="1" destOrd="0" presId="urn:microsoft.com/office/officeart/2005/8/layout/orgChart1"/>
    <dgm:cxn modelId="{E0603109-F755-4BA4-B7DC-EECA2A85B36E}" type="presParOf" srcId="{A1ABCBCB-6C46-46C8-BE7A-8D3DD0FD8D4C}" destId="{9496B132-C39B-4F4A-90BE-5361223B110B}" srcOrd="1" destOrd="0" presId="urn:microsoft.com/office/officeart/2005/8/layout/orgChart1"/>
    <dgm:cxn modelId="{17D215B3-933B-4CDB-AEAB-E82BCC931ADF}" type="presParOf" srcId="{A1ABCBCB-6C46-46C8-BE7A-8D3DD0FD8D4C}" destId="{AAD7FB30-2F2F-4CB8-BCBC-15E7F4390E0D}" srcOrd="2" destOrd="0" presId="urn:microsoft.com/office/officeart/2005/8/layout/orgChart1"/>
    <dgm:cxn modelId="{B0B55F0A-FDD1-49BB-A620-7E64E473F968}" type="presParOf" srcId="{D2A699A5-8A7A-4C3F-B967-EE5166D0152C}" destId="{B1DF0085-0D0D-49C1-AFA1-DEB081C9F414}" srcOrd="4" destOrd="0" presId="urn:microsoft.com/office/officeart/2005/8/layout/orgChart1"/>
    <dgm:cxn modelId="{687D08FD-0F4A-4E87-9747-21284BD5EAA3}" type="presParOf" srcId="{D2A699A5-8A7A-4C3F-B967-EE5166D0152C}" destId="{1D19BF3A-5BC2-46A4-A4EE-96325BC6A835}" srcOrd="5" destOrd="0" presId="urn:microsoft.com/office/officeart/2005/8/layout/orgChart1"/>
    <dgm:cxn modelId="{DE9EC7F2-0799-4485-B903-7999D1AD30FB}" type="presParOf" srcId="{1D19BF3A-5BC2-46A4-A4EE-96325BC6A835}" destId="{6552CFD1-9D11-4466-92E6-71F43E8C6ECF}" srcOrd="0" destOrd="0" presId="urn:microsoft.com/office/officeart/2005/8/layout/orgChart1"/>
    <dgm:cxn modelId="{F33C982C-8A8F-4725-95EE-F90106C54455}" type="presParOf" srcId="{6552CFD1-9D11-4466-92E6-71F43E8C6ECF}" destId="{34509E0C-C14B-48DF-841F-49562B2C7360}" srcOrd="0" destOrd="0" presId="urn:microsoft.com/office/officeart/2005/8/layout/orgChart1"/>
    <dgm:cxn modelId="{DA01CE9A-FEF9-48C4-9E97-0C3EC7167A2E}" type="presParOf" srcId="{6552CFD1-9D11-4466-92E6-71F43E8C6ECF}" destId="{BEA1FE74-4031-4325-8194-D1DD1C78662A}" srcOrd="1" destOrd="0" presId="urn:microsoft.com/office/officeart/2005/8/layout/orgChart1"/>
    <dgm:cxn modelId="{4074FFE8-FA4F-48AC-9D51-62BC0D1DDBEA}" type="presParOf" srcId="{1D19BF3A-5BC2-46A4-A4EE-96325BC6A835}" destId="{F3C4C7E2-67D3-4647-B679-19AA6341A36A}" srcOrd="1" destOrd="0" presId="urn:microsoft.com/office/officeart/2005/8/layout/orgChart1"/>
    <dgm:cxn modelId="{BC2AC5C7-B32B-4AAD-8DB9-392D80E10244}" type="presParOf" srcId="{F3C4C7E2-67D3-4647-B679-19AA6341A36A}" destId="{6A25B9B5-AE5F-4267-B482-1C5EA7219180}" srcOrd="0" destOrd="0" presId="urn:microsoft.com/office/officeart/2005/8/layout/orgChart1"/>
    <dgm:cxn modelId="{37B4BFEE-87AD-4B1E-BCD7-5FC12154C7E6}" type="presParOf" srcId="{F3C4C7E2-67D3-4647-B679-19AA6341A36A}" destId="{783A494A-BD7B-455A-885A-4CB36603D6DE}" srcOrd="1" destOrd="0" presId="urn:microsoft.com/office/officeart/2005/8/layout/orgChart1"/>
    <dgm:cxn modelId="{0E14A629-AD8A-4E48-B18D-A06FFE0A5991}" type="presParOf" srcId="{783A494A-BD7B-455A-885A-4CB36603D6DE}" destId="{F7DC4C2B-C929-4DB8-8B36-65BBADE45E86}" srcOrd="0" destOrd="0" presId="urn:microsoft.com/office/officeart/2005/8/layout/orgChart1"/>
    <dgm:cxn modelId="{796B85A8-6468-4CF7-897B-9EA93DBF3765}" type="presParOf" srcId="{F7DC4C2B-C929-4DB8-8B36-65BBADE45E86}" destId="{F575962E-2975-4C89-A6FD-F16DC24EAE59}" srcOrd="0" destOrd="0" presId="urn:microsoft.com/office/officeart/2005/8/layout/orgChart1"/>
    <dgm:cxn modelId="{3251D8D9-4A69-4D39-AB14-1B2C39B457AF}" type="presParOf" srcId="{F7DC4C2B-C929-4DB8-8B36-65BBADE45E86}" destId="{7F0E5D07-8144-4495-AB3E-307DF8F917B4}" srcOrd="1" destOrd="0" presId="urn:microsoft.com/office/officeart/2005/8/layout/orgChart1"/>
    <dgm:cxn modelId="{45A14024-5E6E-490E-BEA4-BA18C8002F83}" type="presParOf" srcId="{783A494A-BD7B-455A-885A-4CB36603D6DE}" destId="{49E6102F-10D4-428B-87E7-E2A39079040B}" srcOrd="1" destOrd="0" presId="urn:microsoft.com/office/officeart/2005/8/layout/orgChart1"/>
    <dgm:cxn modelId="{7E34D8A1-9C03-4CA9-8FE1-AA655D13E897}" type="presParOf" srcId="{783A494A-BD7B-455A-885A-4CB36603D6DE}" destId="{6BF6C7A7-6B44-4D0C-A78C-B0D8028DD276}" srcOrd="2" destOrd="0" presId="urn:microsoft.com/office/officeart/2005/8/layout/orgChart1"/>
    <dgm:cxn modelId="{35D57996-4027-4C84-924C-E2B4E155D760}" type="presParOf" srcId="{F3C4C7E2-67D3-4647-B679-19AA6341A36A}" destId="{72872DCC-7A1D-4339-B83F-244CD6D5E8E8}" srcOrd="2" destOrd="0" presId="urn:microsoft.com/office/officeart/2005/8/layout/orgChart1"/>
    <dgm:cxn modelId="{179B4FC6-3C2D-47EB-9726-DA81215868F9}" type="presParOf" srcId="{F3C4C7E2-67D3-4647-B679-19AA6341A36A}" destId="{14F0DB91-18AE-43B0-B62D-B8DF3AA6AD2B}" srcOrd="3" destOrd="0" presId="urn:microsoft.com/office/officeart/2005/8/layout/orgChart1"/>
    <dgm:cxn modelId="{6E4F29DF-DD21-42AE-B13F-3146B55F2EF1}" type="presParOf" srcId="{14F0DB91-18AE-43B0-B62D-B8DF3AA6AD2B}" destId="{6967D6B0-3167-49F1-A9B3-92BA59ECE088}" srcOrd="0" destOrd="0" presId="urn:microsoft.com/office/officeart/2005/8/layout/orgChart1"/>
    <dgm:cxn modelId="{65F5A3EB-F2EC-41DE-A9BD-6FA548017909}" type="presParOf" srcId="{6967D6B0-3167-49F1-A9B3-92BA59ECE088}" destId="{63D26B0D-33BD-4791-BE99-39AE8ECF2865}" srcOrd="0" destOrd="0" presId="urn:microsoft.com/office/officeart/2005/8/layout/orgChart1"/>
    <dgm:cxn modelId="{F0E405A0-DF36-4EE1-BB45-0E8062496E86}" type="presParOf" srcId="{6967D6B0-3167-49F1-A9B3-92BA59ECE088}" destId="{5986E630-2301-4CA9-8FE0-1C9EF60F9FEE}" srcOrd="1" destOrd="0" presId="urn:microsoft.com/office/officeart/2005/8/layout/orgChart1"/>
    <dgm:cxn modelId="{FB451896-871F-47A8-85C2-001006D58971}" type="presParOf" srcId="{14F0DB91-18AE-43B0-B62D-B8DF3AA6AD2B}" destId="{D49863B2-7D60-46D7-B929-13537043AA70}" srcOrd="1" destOrd="0" presId="urn:microsoft.com/office/officeart/2005/8/layout/orgChart1"/>
    <dgm:cxn modelId="{2F3F52E5-54F1-4B18-A6F1-096FFF8F5658}" type="presParOf" srcId="{14F0DB91-18AE-43B0-B62D-B8DF3AA6AD2B}" destId="{85E14C56-3072-4E92-BA1D-9698D553238B}" srcOrd="2" destOrd="0" presId="urn:microsoft.com/office/officeart/2005/8/layout/orgChart1"/>
    <dgm:cxn modelId="{62B84813-8362-4973-9ABF-73B525CB7CB5}" type="presParOf" srcId="{F3C4C7E2-67D3-4647-B679-19AA6341A36A}" destId="{6423DE7B-57E2-4FA8-9B04-F176DC81E73E}" srcOrd="4" destOrd="0" presId="urn:microsoft.com/office/officeart/2005/8/layout/orgChart1"/>
    <dgm:cxn modelId="{CAE47532-ABF4-4B4F-B3F4-A81112AE7832}" type="presParOf" srcId="{F3C4C7E2-67D3-4647-B679-19AA6341A36A}" destId="{9FEB63A7-AC70-4DA0-91A3-4A2A994A354A}" srcOrd="5" destOrd="0" presId="urn:microsoft.com/office/officeart/2005/8/layout/orgChart1"/>
    <dgm:cxn modelId="{6DCE1ACD-AAD2-434B-84F4-A33DCF0E61CB}" type="presParOf" srcId="{9FEB63A7-AC70-4DA0-91A3-4A2A994A354A}" destId="{2FB8E722-EF44-464E-8248-EA9E4DBF8991}" srcOrd="0" destOrd="0" presId="urn:microsoft.com/office/officeart/2005/8/layout/orgChart1"/>
    <dgm:cxn modelId="{BCA67198-703A-4E32-89E2-592AA067621E}" type="presParOf" srcId="{2FB8E722-EF44-464E-8248-EA9E4DBF8991}" destId="{5D16421B-EB5D-43D0-8639-585A5F9F8F71}" srcOrd="0" destOrd="0" presId="urn:microsoft.com/office/officeart/2005/8/layout/orgChart1"/>
    <dgm:cxn modelId="{DBF8267C-639E-4E33-893E-A554606DF1CE}" type="presParOf" srcId="{2FB8E722-EF44-464E-8248-EA9E4DBF8991}" destId="{ED2E0985-4010-4715-BFED-77F5A0CFE85E}" srcOrd="1" destOrd="0" presId="urn:microsoft.com/office/officeart/2005/8/layout/orgChart1"/>
    <dgm:cxn modelId="{3E81F297-9405-429F-A82A-04DA145E1CC7}" type="presParOf" srcId="{9FEB63A7-AC70-4DA0-91A3-4A2A994A354A}" destId="{60BADC6B-6F41-4C09-9779-02AE62E4FAE5}" srcOrd="1" destOrd="0" presId="urn:microsoft.com/office/officeart/2005/8/layout/orgChart1"/>
    <dgm:cxn modelId="{107A0F2A-B1D1-4534-850F-F09076FFA603}" type="presParOf" srcId="{9FEB63A7-AC70-4DA0-91A3-4A2A994A354A}" destId="{25773243-D251-48BF-906B-E6306DEF7C06}" srcOrd="2" destOrd="0" presId="urn:microsoft.com/office/officeart/2005/8/layout/orgChart1"/>
    <dgm:cxn modelId="{6BE110AC-C248-41C4-9ECC-2857FE42A002}" type="presParOf" srcId="{1D19BF3A-5BC2-46A4-A4EE-96325BC6A835}" destId="{27EB9777-A252-40CD-BD13-D908FBD33B74}" srcOrd="2" destOrd="0" presId="urn:microsoft.com/office/officeart/2005/8/layout/orgChart1"/>
    <dgm:cxn modelId="{483D993C-1FF0-441A-906E-ADC99747495F}" type="presParOf" srcId="{D2A699A5-8A7A-4C3F-B967-EE5166D0152C}" destId="{063826BC-4D74-4606-B1DD-AED4F475D15A}" srcOrd="6" destOrd="0" presId="urn:microsoft.com/office/officeart/2005/8/layout/orgChart1"/>
    <dgm:cxn modelId="{FCF2F49D-ACF5-430A-838A-474DD8FBB49E}" type="presParOf" srcId="{D2A699A5-8A7A-4C3F-B967-EE5166D0152C}" destId="{AA4E8419-C2B8-46D6-A14F-74678628005C}" srcOrd="7" destOrd="0" presId="urn:microsoft.com/office/officeart/2005/8/layout/orgChart1"/>
    <dgm:cxn modelId="{F1C846A9-2DE2-4795-8850-8B3665552223}" type="presParOf" srcId="{AA4E8419-C2B8-46D6-A14F-74678628005C}" destId="{EE4C28D9-8475-4DB1-B38D-4835AC2FDBC9}" srcOrd="0" destOrd="0" presId="urn:microsoft.com/office/officeart/2005/8/layout/orgChart1"/>
    <dgm:cxn modelId="{7FE16E88-F1BB-41DC-8BA5-0D496820D3A9}" type="presParOf" srcId="{EE4C28D9-8475-4DB1-B38D-4835AC2FDBC9}" destId="{6C9EB095-F177-4625-829D-BE7E2FB512BA}" srcOrd="0" destOrd="0" presId="urn:microsoft.com/office/officeart/2005/8/layout/orgChart1"/>
    <dgm:cxn modelId="{2DC98A49-4DCD-450F-A4C7-FBD01E8E3117}" type="presParOf" srcId="{EE4C28D9-8475-4DB1-B38D-4835AC2FDBC9}" destId="{ABD0E791-1688-4849-AE65-B160748C43C2}" srcOrd="1" destOrd="0" presId="urn:microsoft.com/office/officeart/2005/8/layout/orgChart1"/>
    <dgm:cxn modelId="{100FD2B5-30A8-4D7C-BD0B-A159E90E9CA7}" type="presParOf" srcId="{AA4E8419-C2B8-46D6-A14F-74678628005C}" destId="{A7673B9A-41DF-4CC2-98F9-C300D4AE8B6C}" srcOrd="1" destOrd="0" presId="urn:microsoft.com/office/officeart/2005/8/layout/orgChart1"/>
    <dgm:cxn modelId="{6FDD7736-E7F0-4A2B-B75B-FEED2A4147E5}" type="presParOf" srcId="{AA4E8419-C2B8-46D6-A14F-74678628005C}" destId="{0CE42C11-FC3F-4A81-BDF0-8B9028219833}" srcOrd="2" destOrd="0" presId="urn:microsoft.com/office/officeart/2005/8/layout/orgChart1"/>
    <dgm:cxn modelId="{3F05074A-4954-4E7C-95C1-E3710BFBF250}" type="presParOf" srcId="{D2A699A5-8A7A-4C3F-B967-EE5166D0152C}" destId="{700FCE7C-4A3C-46E1-9A42-8E847F2E187F}" srcOrd="8" destOrd="0" presId="urn:microsoft.com/office/officeart/2005/8/layout/orgChart1"/>
    <dgm:cxn modelId="{555279D4-BF7C-40CD-9B45-8BC4E08B2C63}" type="presParOf" srcId="{D2A699A5-8A7A-4C3F-B967-EE5166D0152C}" destId="{4C26199E-58F9-4FF7-8B01-81BB94BCBD45}" srcOrd="9" destOrd="0" presId="urn:microsoft.com/office/officeart/2005/8/layout/orgChart1"/>
    <dgm:cxn modelId="{27A4D387-E596-4A72-9CB7-D520117183D1}" type="presParOf" srcId="{4C26199E-58F9-4FF7-8B01-81BB94BCBD45}" destId="{418FD150-18DE-429D-B7A6-CDF88FC0414B}" srcOrd="0" destOrd="0" presId="urn:microsoft.com/office/officeart/2005/8/layout/orgChart1"/>
    <dgm:cxn modelId="{864B55EC-A2DE-4E38-A9AA-A58A3CFD2656}" type="presParOf" srcId="{418FD150-18DE-429D-B7A6-CDF88FC0414B}" destId="{6AAE683B-913A-41E1-807A-6153CFBCD88B}" srcOrd="0" destOrd="0" presId="urn:microsoft.com/office/officeart/2005/8/layout/orgChart1"/>
    <dgm:cxn modelId="{8D68A8FC-492D-4F3F-83B7-5A3136C04780}" type="presParOf" srcId="{418FD150-18DE-429D-B7A6-CDF88FC0414B}" destId="{2B4CA757-38E6-4623-A2C0-C1964DE785ED}" srcOrd="1" destOrd="0" presId="urn:microsoft.com/office/officeart/2005/8/layout/orgChart1"/>
    <dgm:cxn modelId="{00BDABC4-7303-48E8-ADDB-D706016DA9B2}" type="presParOf" srcId="{4C26199E-58F9-4FF7-8B01-81BB94BCBD45}" destId="{2FB80611-CC12-4F5F-87D8-4406D2518AE1}" srcOrd="1" destOrd="0" presId="urn:microsoft.com/office/officeart/2005/8/layout/orgChart1"/>
    <dgm:cxn modelId="{D970C47A-0361-45E8-AF20-DE7C32A93D32}" type="presParOf" srcId="{4C26199E-58F9-4FF7-8B01-81BB94BCBD45}" destId="{48439ECA-99F2-4405-97BE-158D069AA697}" srcOrd="2" destOrd="0" presId="urn:microsoft.com/office/officeart/2005/8/layout/orgChart1"/>
    <dgm:cxn modelId="{14E4F091-A5E1-4DBB-8844-EE068C92BA70}" type="presParOf" srcId="{BB0D8DF7-735B-4987-BE49-EBB7B7C3C8AC}" destId="{E016FAED-FFBF-46C6-ACD1-A522E802ED8B}"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E9E85E-11C3-4657-9097-A54BD4C2037D}">
      <dsp:nvSpPr>
        <dsp:cNvPr id="0" name=""/>
        <dsp:cNvSpPr/>
      </dsp:nvSpPr>
      <dsp:spPr>
        <a:xfrm>
          <a:off x="5751" y="0"/>
          <a:ext cx="1719044" cy="814803"/>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IN" sz="2000" kern="1200" dirty="0"/>
            <a:t>Data Preprocessing</a:t>
          </a:r>
        </a:p>
      </dsp:txBody>
      <dsp:txXfrm>
        <a:off x="29616" y="23865"/>
        <a:ext cx="1671314" cy="767073"/>
      </dsp:txXfrm>
    </dsp:sp>
    <dsp:sp modelId="{86D7E866-061D-49A4-91E9-8C9072CD0874}">
      <dsp:nvSpPr>
        <dsp:cNvPr id="0" name=""/>
        <dsp:cNvSpPr/>
      </dsp:nvSpPr>
      <dsp:spPr>
        <a:xfrm>
          <a:off x="1896700" y="194239"/>
          <a:ext cx="364437" cy="426323"/>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IN" sz="1600" kern="1200"/>
        </a:p>
      </dsp:txBody>
      <dsp:txXfrm>
        <a:off x="1896700" y="279504"/>
        <a:ext cx="255106" cy="255793"/>
      </dsp:txXfrm>
    </dsp:sp>
    <dsp:sp modelId="{8DAC72F3-A353-4D04-BD7A-B45737DC5918}">
      <dsp:nvSpPr>
        <dsp:cNvPr id="0" name=""/>
        <dsp:cNvSpPr/>
      </dsp:nvSpPr>
      <dsp:spPr>
        <a:xfrm>
          <a:off x="2412413" y="0"/>
          <a:ext cx="1719044" cy="814803"/>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IN" sz="2000" kern="1200" dirty="0"/>
            <a:t>Model Training</a:t>
          </a:r>
        </a:p>
      </dsp:txBody>
      <dsp:txXfrm>
        <a:off x="2436278" y="23865"/>
        <a:ext cx="1671314" cy="767073"/>
      </dsp:txXfrm>
    </dsp:sp>
    <dsp:sp modelId="{DC2E8247-D596-4854-BF1F-48D4EA146DF9}">
      <dsp:nvSpPr>
        <dsp:cNvPr id="0" name=""/>
        <dsp:cNvSpPr/>
      </dsp:nvSpPr>
      <dsp:spPr>
        <a:xfrm>
          <a:off x="4303362" y="194239"/>
          <a:ext cx="364437" cy="426323"/>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IN" sz="1600" kern="1200"/>
        </a:p>
      </dsp:txBody>
      <dsp:txXfrm>
        <a:off x="4303362" y="279504"/>
        <a:ext cx="255106" cy="255793"/>
      </dsp:txXfrm>
    </dsp:sp>
    <dsp:sp modelId="{1BEF0578-284B-4C46-A381-4D99A815B684}">
      <dsp:nvSpPr>
        <dsp:cNvPr id="0" name=""/>
        <dsp:cNvSpPr/>
      </dsp:nvSpPr>
      <dsp:spPr>
        <a:xfrm>
          <a:off x="4819076" y="0"/>
          <a:ext cx="1719044" cy="814803"/>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IN" sz="2000" kern="1200" dirty="0"/>
            <a:t>Model Evaluation</a:t>
          </a:r>
        </a:p>
      </dsp:txBody>
      <dsp:txXfrm>
        <a:off x="4842941" y="23865"/>
        <a:ext cx="1671314" cy="76707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00FCE7C-4A3C-46E1-9A42-8E847F2E187F}">
      <dsp:nvSpPr>
        <dsp:cNvPr id="0" name=""/>
        <dsp:cNvSpPr/>
      </dsp:nvSpPr>
      <dsp:spPr>
        <a:xfrm>
          <a:off x="4768988" y="928210"/>
          <a:ext cx="3684031" cy="319688"/>
        </a:xfrm>
        <a:custGeom>
          <a:avLst/>
          <a:gdLst/>
          <a:ahLst/>
          <a:cxnLst/>
          <a:rect l="0" t="0" r="0" b="0"/>
          <a:pathLst>
            <a:path>
              <a:moveTo>
                <a:pt x="0" y="0"/>
              </a:moveTo>
              <a:lnTo>
                <a:pt x="0" y="159844"/>
              </a:lnTo>
              <a:lnTo>
                <a:pt x="3684031" y="159844"/>
              </a:lnTo>
              <a:lnTo>
                <a:pt x="3684031" y="319688"/>
              </a:lnTo>
            </a:path>
          </a:pathLst>
        </a:custGeom>
        <a:noFill/>
        <a:ln w="12700" cap="flat" cmpd="sng" algn="ctr">
          <a:solidFill>
            <a:schemeClr val="accent1">
              <a:shade val="60000"/>
              <a:hueOff val="0"/>
              <a:satOff val="0"/>
              <a:lumOff val="0"/>
              <a:alphaOff val="0"/>
            </a:schemeClr>
          </a:solidFill>
          <a:prstDash val="solid"/>
          <a:miter lim="800000"/>
        </a:ln>
        <a:effectLst/>
        <a:sp3d z="-40000" prstMaterial="matte"/>
      </dsp:spPr>
      <dsp:style>
        <a:lnRef idx="2">
          <a:scrgbClr r="0" g="0" b="0"/>
        </a:lnRef>
        <a:fillRef idx="0">
          <a:scrgbClr r="0" g="0" b="0"/>
        </a:fillRef>
        <a:effectRef idx="0">
          <a:scrgbClr r="0" g="0" b="0"/>
        </a:effectRef>
        <a:fontRef idx="minor"/>
      </dsp:style>
    </dsp:sp>
    <dsp:sp modelId="{063826BC-4D74-4606-B1DD-AED4F475D15A}">
      <dsp:nvSpPr>
        <dsp:cNvPr id="0" name=""/>
        <dsp:cNvSpPr/>
      </dsp:nvSpPr>
      <dsp:spPr>
        <a:xfrm>
          <a:off x="4768988" y="928210"/>
          <a:ext cx="1522212" cy="319688"/>
        </a:xfrm>
        <a:custGeom>
          <a:avLst/>
          <a:gdLst/>
          <a:ahLst/>
          <a:cxnLst/>
          <a:rect l="0" t="0" r="0" b="0"/>
          <a:pathLst>
            <a:path>
              <a:moveTo>
                <a:pt x="0" y="0"/>
              </a:moveTo>
              <a:lnTo>
                <a:pt x="0" y="159844"/>
              </a:lnTo>
              <a:lnTo>
                <a:pt x="1522212" y="159844"/>
              </a:lnTo>
              <a:lnTo>
                <a:pt x="1522212" y="319688"/>
              </a:lnTo>
            </a:path>
          </a:pathLst>
        </a:custGeom>
        <a:noFill/>
        <a:ln w="12700" cap="flat" cmpd="sng" algn="ctr">
          <a:solidFill>
            <a:schemeClr val="accent1">
              <a:shade val="60000"/>
              <a:hueOff val="0"/>
              <a:satOff val="0"/>
              <a:lumOff val="0"/>
              <a:alphaOff val="0"/>
            </a:schemeClr>
          </a:solidFill>
          <a:prstDash val="solid"/>
          <a:miter lim="800000"/>
        </a:ln>
        <a:effectLst/>
        <a:sp3d z="-40000" prstMaterial="matte"/>
      </dsp:spPr>
      <dsp:style>
        <a:lnRef idx="2">
          <a:scrgbClr r="0" g="0" b="0"/>
        </a:lnRef>
        <a:fillRef idx="0">
          <a:scrgbClr r="0" g="0" b="0"/>
        </a:fillRef>
        <a:effectRef idx="0">
          <a:scrgbClr r="0" g="0" b="0"/>
        </a:effectRef>
        <a:fontRef idx="minor"/>
      </dsp:style>
    </dsp:sp>
    <dsp:sp modelId="{6423DE7B-57E2-4FA8-9B04-F176DC81E73E}">
      <dsp:nvSpPr>
        <dsp:cNvPr id="0" name=""/>
        <dsp:cNvSpPr/>
      </dsp:nvSpPr>
      <dsp:spPr>
        <a:xfrm>
          <a:off x="3840254" y="2009063"/>
          <a:ext cx="287643" cy="2060599"/>
        </a:xfrm>
        <a:custGeom>
          <a:avLst/>
          <a:gdLst/>
          <a:ahLst/>
          <a:cxnLst/>
          <a:rect l="0" t="0" r="0" b="0"/>
          <a:pathLst>
            <a:path>
              <a:moveTo>
                <a:pt x="0" y="0"/>
              </a:moveTo>
              <a:lnTo>
                <a:pt x="0" y="2060599"/>
              </a:lnTo>
              <a:lnTo>
                <a:pt x="287643" y="2060599"/>
              </a:lnTo>
            </a:path>
          </a:pathLst>
        </a:custGeom>
        <a:noFill/>
        <a:ln w="12700" cap="flat" cmpd="sng" algn="ctr">
          <a:solidFill>
            <a:schemeClr val="accent1">
              <a:shade val="80000"/>
              <a:hueOff val="0"/>
              <a:satOff val="0"/>
              <a:lumOff val="0"/>
              <a:alphaOff val="0"/>
            </a:schemeClr>
          </a:solidFill>
          <a:prstDash val="solid"/>
          <a:miter lim="800000"/>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72872DCC-7A1D-4339-B83F-244CD6D5E8E8}">
      <dsp:nvSpPr>
        <dsp:cNvPr id="0" name=""/>
        <dsp:cNvSpPr/>
      </dsp:nvSpPr>
      <dsp:spPr>
        <a:xfrm>
          <a:off x="3457510" y="2009063"/>
          <a:ext cx="382743" cy="1350608"/>
        </a:xfrm>
        <a:custGeom>
          <a:avLst/>
          <a:gdLst/>
          <a:ahLst/>
          <a:cxnLst/>
          <a:rect l="0" t="0" r="0" b="0"/>
          <a:pathLst>
            <a:path>
              <a:moveTo>
                <a:pt x="382743" y="0"/>
              </a:moveTo>
              <a:lnTo>
                <a:pt x="382743" y="1350608"/>
              </a:lnTo>
              <a:lnTo>
                <a:pt x="0" y="1350608"/>
              </a:lnTo>
            </a:path>
          </a:pathLst>
        </a:custGeom>
        <a:noFill/>
        <a:ln w="12700" cap="flat" cmpd="sng" algn="ctr">
          <a:solidFill>
            <a:schemeClr val="accent1">
              <a:shade val="80000"/>
              <a:hueOff val="0"/>
              <a:satOff val="0"/>
              <a:lumOff val="0"/>
              <a:alphaOff val="0"/>
            </a:schemeClr>
          </a:solidFill>
          <a:prstDash val="solid"/>
          <a:miter lim="800000"/>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6A25B9B5-AE5F-4267-B482-1C5EA7219180}">
      <dsp:nvSpPr>
        <dsp:cNvPr id="0" name=""/>
        <dsp:cNvSpPr/>
      </dsp:nvSpPr>
      <dsp:spPr>
        <a:xfrm>
          <a:off x="3840254" y="2009063"/>
          <a:ext cx="287643" cy="728547"/>
        </a:xfrm>
        <a:custGeom>
          <a:avLst/>
          <a:gdLst/>
          <a:ahLst/>
          <a:cxnLst/>
          <a:rect l="0" t="0" r="0" b="0"/>
          <a:pathLst>
            <a:path>
              <a:moveTo>
                <a:pt x="0" y="0"/>
              </a:moveTo>
              <a:lnTo>
                <a:pt x="0" y="728547"/>
              </a:lnTo>
              <a:lnTo>
                <a:pt x="287643" y="728547"/>
              </a:lnTo>
            </a:path>
          </a:pathLst>
        </a:custGeom>
        <a:noFill/>
        <a:ln w="12700" cap="flat" cmpd="sng" algn="ctr">
          <a:solidFill>
            <a:schemeClr val="accent1">
              <a:shade val="80000"/>
              <a:hueOff val="0"/>
              <a:satOff val="0"/>
              <a:lumOff val="0"/>
              <a:alphaOff val="0"/>
            </a:schemeClr>
          </a:solidFill>
          <a:prstDash val="solid"/>
          <a:miter lim="800000"/>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B1DF0085-0D0D-49C1-AFA1-DEB081C9F414}">
      <dsp:nvSpPr>
        <dsp:cNvPr id="0" name=""/>
        <dsp:cNvSpPr/>
      </dsp:nvSpPr>
      <dsp:spPr>
        <a:xfrm>
          <a:off x="4449185" y="928210"/>
          <a:ext cx="319802" cy="319688"/>
        </a:xfrm>
        <a:custGeom>
          <a:avLst/>
          <a:gdLst/>
          <a:ahLst/>
          <a:cxnLst/>
          <a:rect l="0" t="0" r="0" b="0"/>
          <a:pathLst>
            <a:path>
              <a:moveTo>
                <a:pt x="319802" y="0"/>
              </a:moveTo>
              <a:lnTo>
                <a:pt x="319802" y="159844"/>
              </a:lnTo>
              <a:lnTo>
                <a:pt x="0" y="159844"/>
              </a:lnTo>
              <a:lnTo>
                <a:pt x="0" y="319688"/>
              </a:lnTo>
            </a:path>
          </a:pathLst>
        </a:custGeom>
        <a:noFill/>
        <a:ln w="12700" cap="flat" cmpd="sng" algn="ctr">
          <a:solidFill>
            <a:schemeClr val="accent1">
              <a:shade val="60000"/>
              <a:hueOff val="0"/>
              <a:satOff val="0"/>
              <a:lumOff val="0"/>
              <a:alphaOff val="0"/>
            </a:schemeClr>
          </a:solidFill>
          <a:prstDash val="solid"/>
          <a:miter lim="800000"/>
        </a:ln>
        <a:effectLst/>
        <a:sp3d z="-40000" prstMaterial="matte"/>
      </dsp:spPr>
      <dsp:style>
        <a:lnRef idx="2">
          <a:scrgbClr r="0" g="0" b="0"/>
        </a:lnRef>
        <a:fillRef idx="0">
          <a:scrgbClr r="0" g="0" b="0"/>
        </a:fillRef>
        <a:effectRef idx="0">
          <a:scrgbClr r="0" g="0" b="0"/>
        </a:effectRef>
        <a:fontRef idx="minor"/>
      </dsp:style>
    </dsp:sp>
    <dsp:sp modelId="{D32B91E0-C8A6-4C45-8EAA-0014ADAF8B2C}">
      <dsp:nvSpPr>
        <dsp:cNvPr id="0" name=""/>
        <dsp:cNvSpPr/>
      </dsp:nvSpPr>
      <dsp:spPr>
        <a:xfrm>
          <a:off x="2607169" y="928210"/>
          <a:ext cx="2161818" cy="319688"/>
        </a:xfrm>
        <a:custGeom>
          <a:avLst/>
          <a:gdLst/>
          <a:ahLst/>
          <a:cxnLst/>
          <a:rect l="0" t="0" r="0" b="0"/>
          <a:pathLst>
            <a:path>
              <a:moveTo>
                <a:pt x="2161818" y="0"/>
              </a:moveTo>
              <a:lnTo>
                <a:pt x="2161818" y="159844"/>
              </a:lnTo>
              <a:lnTo>
                <a:pt x="0" y="159844"/>
              </a:lnTo>
              <a:lnTo>
                <a:pt x="0" y="319688"/>
              </a:lnTo>
            </a:path>
          </a:pathLst>
        </a:custGeom>
        <a:noFill/>
        <a:ln w="12700" cap="flat" cmpd="sng" algn="ctr">
          <a:solidFill>
            <a:schemeClr val="accent1">
              <a:shade val="60000"/>
              <a:hueOff val="0"/>
              <a:satOff val="0"/>
              <a:lumOff val="0"/>
              <a:alphaOff val="0"/>
            </a:schemeClr>
          </a:solidFill>
          <a:prstDash val="solid"/>
          <a:miter lim="800000"/>
        </a:ln>
        <a:effectLst/>
        <a:sp3d z="-40000" prstMaterial="matte"/>
      </dsp:spPr>
      <dsp:style>
        <a:lnRef idx="2">
          <a:scrgbClr r="0" g="0" b="0"/>
        </a:lnRef>
        <a:fillRef idx="0">
          <a:scrgbClr r="0" g="0" b="0"/>
        </a:fillRef>
        <a:effectRef idx="0">
          <a:scrgbClr r="0" g="0" b="0"/>
        </a:effectRef>
        <a:fontRef idx="minor"/>
      </dsp:style>
    </dsp:sp>
    <dsp:sp modelId="{590DE567-1A32-4812-A8B6-F288A9F6E773}">
      <dsp:nvSpPr>
        <dsp:cNvPr id="0" name=""/>
        <dsp:cNvSpPr/>
      </dsp:nvSpPr>
      <dsp:spPr>
        <a:xfrm>
          <a:off x="765153" y="928210"/>
          <a:ext cx="4003834" cy="319688"/>
        </a:xfrm>
        <a:custGeom>
          <a:avLst/>
          <a:gdLst/>
          <a:ahLst/>
          <a:cxnLst/>
          <a:rect l="0" t="0" r="0" b="0"/>
          <a:pathLst>
            <a:path>
              <a:moveTo>
                <a:pt x="4003834" y="0"/>
              </a:moveTo>
              <a:lnTo>
                <a:pt x="4003834" y="159844"/>
              </a:lnTo>
              <a:lnTo>
                <a:pt x="0" y="159844"/>
              </a:lnTo>
              <a:lnTo>
                <a:pt x="0" y="319688"/>
              </a:lnTo>
            </a:path>
          </a:pathLst>
        </a:custGeom>
        <a:noFill/>
        <a:ln w="12700" cap="flat" cmpd="sng" algn="ctr">
          <a:solidFill>
            <a:schemeClr val="accent1">
              <a:shade val="60000"/>
              <a:hueOff val="0"/>
              <a:satOff val="0"/>
              <a:lumOff val="0"/>
              <a:alphaOff val="0"/>
            </a:schemeClr>
          </a:solidFill>
          <a:prstDash val="solid"/>
          <a:miter lim="800000"/>
        </a:ln>
        <a:effectLst/>
        <a:sp3d z="-40000" prstMaterial="matte"/>
      </dsp:spPr>
      <dsp:style>
        <a:lnRef idx="2">
          <a:scrgbClr r="0" g="0" b="0"/>
        </a:lnRef>
        <a:fillRef idx="0">
          <a:scrgbClr r="0" g="0" b="0"/>
        </a:fillRef>
        <a:effectRef idx="0">
          <a:scrgbClr r="0" g="0" b="0"/>
        </a:effectRef>
        <a:fontRef idx="minor"/>
      </dsp:style>
    </dsp:sp>
    <dsp:sp modelId="{6F6A045F-1565-4A0B-BA2D-B5D7F46442C1}">
      <dsp:nvSpPr>
        <dsp:cNvPr id="0" name=""/>
        <dsp:cNvSpPr/>
      </dsp:nvSpPr>
      <dsp:spPr>
        <a:xfrm>
          <a:off x="3620278" y="167047"/>
          <a:ext cx="2297419" cy="761163"/>
        </a:xfrm>
        <a:prstGeom prst="rect">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IN" sz="2000" kern="1200"/>
            <a:t>Models Used</a:t>
          </a:r>
          <a:endParaRPr lang="en-IN" sz="2000" kern="1200" dirty="0"/>
        </a:p>
      </dsp:txBody>
      <dsp:txXfrm>
        <a:off x="3620278" y="167047"/>
        <a:ext cx="2297419" cy="761163"/>
      </dsp:txXfrm>
    </dsp:sp>
    <dsp:sp modelId="{CCE99C44-B716-4A51-AC99-083DA0492FF8}">
      <dsp:nvSpPr>
        <dsp:cNvPr id="0" name=""/>
        <dsp:cNvSpPr/>
      </dsp:nvSpPr>
      <dsp:spPr>
        <a:xfrm>
          <a:off x="3989" y="1247899"/>
          <a:ext cx="1522327" cy="761163"/>
        </a:xfrm>
        <a:prstGeom prst="rect">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IN" sz="2000" kern="1200"/>
            <a:t>Logistic Regression</a:t>
          </a:r>
          <a:endParaRPr lang="en-IN" sz="2000" kern="1200" dirty="0"/>
        </a:p>
      </dsp:txBody>
      <dsp:txXfrm>
        <a:off x="3989" y="1247899"/>
        <a:ext cx="1522327" cy="761163"/>
      </dsp:txXfrm>
    </dsp:sp>
    <dsp:sp modelId="{3B4FDFE1-E452-442B-88C1-6097C5B717B0}">
      <dsp:nvSpPr>
        <dsp:cNvPr id="0" name=""/>
        <dsp:cNvSpPr/>
      </dsp:nvSpPr>
      <dsp:spPr>
        <a:xfrm>
          <a:off x="1846005" y="1247899"/>
          <a:ext cx="1522327" cy="761163"/>
        </a:xfrm>
        <a:prstGeom prst="rect">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IN" sz="2000" kern="1200"/>
            <a:t>Naïve Baise Classifier</a:t>
          </a:r>
          <a:endParaRPr lang="en-IN" sz="2000" kern="1200" dirty="0"/>
        </a:p>
      </dsp:txBody>
      <dsp:txXfrm>
        <a:off x="1846005" y="1247899"/>
        <a:ext cx="1522327" cy="761163"/>
      </dsp:txXfrm>
    </dsp:sp>
    <dsp:sp modelId="{34509E0C-C14B-48DF-841F-49562B2C7360}">
      <dsp:nvSpPr>
        <dsp:cNvPr id="0" name=""/>
        <dsp:cNvSpPr/>
      </dsp:nvSpPr>
      <dsp:spPr>
        <a:xfrm>
          <a:off x="3688021" y="1247899"/>
          <a:ext cx="1522327" cy="761163"/>
        </a:xfrm>
        <a:prstGeom prst="rect">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IN" sz="2000" kern="1200"/>
            <a:t>Tree</a:t>
          </a:r>
        </a:p>
        <a:p>
          <a:pPr marL="0" lvl="0" indent="0" algn="ctr" defTabSz="889000">
            <a:lnSpc>
              <a:spcPct val="90000"/>
            </a:lnSpc>
            <a:spcBef>
              <a:spcPct val="0"/>
            </a:spcBef>
            <a:spcAft>
              <a:spcPct val="35000"/>
            </a:spcAft>
            <a:buNone/>
          </a:pPr>
          <a:r>
            <a:rPr lang="en-IN" sz="2000" kern="1200"/>
            <a:t>Classifier</a:t>
          </a:r>
          <a:endParaRPr lang="en-IN" sz="2000" kern="1200" dirty="0"/>
        </a:p>
      </dsp:txBody>
      <dsp:txXfrm>
        <a:off x="3688021" y="1247899"/>
        <a:ext cx="1522327" cy="761163"/>
      </dsp:txXfrm>
    </dsp:sp>
    <dsp:sp modelId="{F575962E-2975-4C89-A6FD-F16DC24EAE59}">
      <dsp:nvSpPr>
        <dsp:cNvPr id="0" name=""/>
        <dsp:cNvSpPr/>
      </dsp:nvSpPr>
      <dsp:spPr>
        <a:xfrm>
          <a:off x="4127897" y="2357028"/>
          <a:ext cx="1522327" cy="761163"/>
        </a:xfrm>
        <a:prstGeom prst="rect">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IN" sz="2000" kern="1200"/>
            <a:t>Random Forest</a:t>
          </a:r>
          <a:endParaRPr lang="en-IN" sz="2000" kern="1200" dirty="0"/>
        </a:p>
      </dsp:txBody>
      <dsp:txXfrm>
        <a:off x="4127897" y="2357028"/>
        <a:ext cx="1522327" cy="761163"/>
      </dsp:txXfrm>
    </dsp:sp>
    <dsp:sp modelId="{63D26B0D-33BD-4791-BE99-39AE8ECF2865}">
      <dsp:nvSpPr>
        <dsp:cNvPr id="0" name=""/>
        <dsp:cNvSpPr/>
      </dsp:nvSpPr>
      <dsp:spPr>
        <a:xfrm>
          <a:off x="1935183" y="2979089"/>
          <a:ext cx="1522327" cy="761163"/>
        </a:xfrm>
        <a:prstGeom prst="rect">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IN" sz="2000" kern="1200"/>
            <a:t>Decision</a:t>
          </a:r>
          <a:endParaRPr lang="en-IN" sz="2000" kern="1200" dirty="0"/>
        </a:p>
      </dsp:txBody>
      <dsp:txXfrm>
        <a:off x="1935183" y="2979089"/>
        <a:ext cx="1522327" cy="761163"/>
      </dsp:txXfrm>
    </dsp:sp>
    <dsp:sp modelId="{5D16421B-EB5D-43D0-8639-585A5F9F8F71}">
      <dsp:nvSpPr>
        <dsp:cNvPr id="0" name=""/>
        <dsp:cNvSpPr/>
      </dsp:nvSpPr>
      <dsp:spPr>
        <a:xfrm>
          <a:off x="4127897" y="3689080"/>
          <a:ext cx="1522327" cy="761163"/>
        </a:xfrm>
        <a:prstGeom prst="rect">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IN" sz="2000" kern="1200" dirty="0"/>
            <a:t>Extra</a:t>
          </a:r>
        </a:p>
      </dsp:txBody>
      <dsp:txXfrm>
        <a:off x="4127897" y="3689080"/>
        <a:ext cx="1522327" cy="761163"/>
      </dsp:txXfrm>
    </dsp:sp>
    <dsp:sp modelId="{6C9EB095-F177-4625-829D-BE7E2FB512BA}">
      <dsp:nvSpPr>
        <dsp:cNvPr id="0" name=""/>
        <dsp:cNvSpPr/>
      </dsp:nvSpPr>
      <dsp:spPr>
        <a:xfrm>
          <a:off x="5530037" y="1247899"/>
          <a:ext cx="1522327" cy="761163"/>
        </a:xfrm>
        <a:prstGeom prst="rect">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IN" sz="2000" kern="1200"/>
            <a:t>Kneighbours Classifier</a:t>
          </a:r>
          <a:endParaRPr lang="en-IN" sz="2000" kern="1200" dirty="0"/>
        </a:p>
      </dsp:txBody>
      <dsp:txXfrm>
        <a:off x="5530037" y="1247899"/>
        <a:ext cx="1522327" cy="761163"/>
      </dsp:txXfrm>
    </dsp:sp>
    <dsp:sp modelId="{6AAE683B-913A-41E1-807A-6153CFBCD88B}">
      <dsp:nvSpPr>
        <dsp:cNvPr id="0" name=""/>
        <dsp:cNvSpPr/>
      </dsp:nvSpPr>
      <dsp:spPr>
        <a:xfrm>
          <a:off x="7372053" y="1247899"/>
          <a:ext cx="2161932" cy="761163"/>
        </a:xfrm>
        <a:prstGeom prst="rect">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IN" sz="2000" kern="1200"/>
            <a:t>Support Vector Classifier</a:t>
          </a:r>
          <a:endParaRPr lang="en-IN" sz="2000" kern="1200" dirty="0"/>
        </a:p>
      </dsp:txBody>
      <dsp:txXfrm>
        <a:off x="7372053" y="1247899"/>
        <a:ext cx="2161932" cy="761163"/>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6256A78-79A6-408F-8148-4F87BB81602D}" type="datetimeFigureOut">
              <a:rPr lang="en-IN" smtClean="0"/>
              <a:t>14-01-2024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7E254F1-4415-47BF-9E91-C5D4B9A33350}" type="slidenum">
              <a:rPr lang="en-IN" smtClean="0"/>
              <a:t>‹#›</a:t>
            </a:fld>
            <a:endParaRPr lang="en-IN"/>
          </a:p>
        </p:txBody>
      </p:sp>
    </p:spTree>
    <p:extLst>
      <p:ext uri="{BB962C8B-B14F-4D97-AF65-F5344CB8AC3E}">
        <p14:creationId xmlns:p14="http://schemas.microsoft.com/office/powerpoint/2010/main" val="5380084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09800" y="4464028"/>
            <a:ext cx="9144000" cy="1641490"/>
          </a:xfrm>
        </p:spPr>
        <p:txBody>
          <a:bodyPr wrap="none" anchor="t">
            <a:normAutofit/>
          </a:bodyPr>
          <a:lstStyle>
            <a:lvl1pPr algn="r">
              <a:defRPr sz="9600" b="0" spc="-300">
                <a:gradFill flip="none" rotWithShape="1">
                  <a:gsLst>
                    <a:gs pos="0">
                      <a:schemeClr val="tx1"/>
                    </a:gs>
                    <a:gs pos="68000">
                      <a:srgbClr val="F1F1F1"/>
                    </a:gs>
                    <a:gs pos="100000">
                      <a:schemeClr val="bg1">
                        <a:lumMod val="11000"/>
                        <a:lumOff val="89000"/>
                      </a:schemeClr>
                    </a:gs>
                  </a:gsLst>
                  <a:lin ang="5400000" scaled="1"/>
                  <a:tileRect/>
                </a:gradFill>
                <a:effectLst>
                  <a:outerShdw blurRad="469900" dist="342900" dir="5400000" sy="-20000" rotWithShape="0">
                    <a:prstClr val="black">
                      <a:alpha val="66000"/>
                    </a:prstClr>
                  </a:outerShdw>
                </a:effectLst>
              </a:defRPr>
            </a:lvl1pPr>
          </a:lstStyle>
          <a:p>
            <a:pPr lvl="0" algn="r"/>
            <a:r>
              <a:rPr lang="en-US"/>
              <a:t>Click to edit Master title style</a:t>
            </a:r>
            <a:endParaRPr lang="en-US" dirty="0"/>
          </a:p>
        </p:txBody>
      </p:sp>
      <p:sp>
        <p:nvSpPr>
          <p:cNvPr id="3" name="Subtitle 2"/>
          <p:cNvSpPr>
            <a:spLocks noGrp="1"/>
          </p:cNvSpPr>
          <p:nvPr>
            <p:ph type="subTitle" idx="1"/>
          </p:nvPr>
        </p:nvSpPr>
        <p:spPr>
          <a:xfrm>
            <a:off x="2209799" y="3694375"/>
            <a:ext cx="9144000" cy="754025"/>
          </a:xfrm>
        </p:spPr>
        <p:txBody>
          <a:bodyPr vert="horz" lIns="91440" tIns="45720" rIns="91440" bIns="45720" rtlCol="0" anchor="b">
            <a:normAutofit/>
          </a:bodyPr>
          <a:lstStyle>
            <a:lvl1pPr marL="0" indent="0" algn="r">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stStyle>
          <a:p>
            <a:pPr marL="0" lvl="0" indent="0" algn="r">
              <a:buNone/>
            </a:pPr>
            <a:r>
              <a:rPr lang="en-US"/>
              <a:t>Click to edit Master subtitle style</a:t>
            </a:r>
            <a:endParaRPr lang="en-US" dirty="0"/>
          </a:p>
        </p:txBody>
      </p:sp>
      <p:sp>
        <p:nvSpPr>
          <p:cNvPr id="7" name="Date Placeholder 6"/>
          <p:cNvSpPr>
            <a:spLocks noGrp="1"/>
          </p:cNvSpPr>
          <p:nvPr>
            <p:ph type="dt" sz="half" idx="10"/>
          </p:nvPr>
        </p:nvSpPr>
        <p:spPr/>
        <p:txBody>
          <a:bodyPr/>
          <a:lstStyle/>
          <a:p>
            <a:fld id="{ED291B17-9318-49DB-B28B-6E5994AE9581}" type="datetime1">
              <a:rPr lang="en-US" smtClean="0"/>
              <a:t>1/14/2024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26882600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367160"/>
            <a:ext cx="10515600" cy="819355"/>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39788" y="987425"/>
            <a:ext cx="10515600" cy="337973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5186516"/>
            <a:ext cx="10514012" cy="682472"/>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D291B17-9318-49DB-B28B-6E5994AE9581}" type="datetime1">
              <a:rPr lang="en-US" smtClean="0"/>
              <a:t>1/14/2024</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136955205"/>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3534344"/>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839788" y="4489399"/>
            <a:ext cx="10514012" cy="1501826"/>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D291B17-9318-49DB-B28B-6E5994AE9581}" type="datetime1">
              <a:rPr lang="en-US" smtClean="0"/>
              <a:t>1/14/2024</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2639157896"/>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365125"/>
            <a:ext cx="9302752" cy="2992904"/>
          </a:xfrm>
        </p:spPr>
        <p:txBody>
          <a:bodyPr anchor="ctr"/>
          <a:lstStyle>
            <a:lvl1pPr>
              <a:defRPr sz="44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838200" y="4501729"/>
            <a:ext cx="10512424" cy="1489496"/>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D291B17-9318-49DB-B28B-6E5994AE9581}" type="datetime1">
              <a:rPr lang="en-US" smtClean="0"/>
              <a:t>1/14/2024</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a:p>
        </p:txBody>
      </p:sp>
      <p:sp>
        <p:nvSpPr>
          <p:cNvPr id="9" name="TextBox 8"/>
          <p:cNvSpPr txBox="1"/>
          <p:nvPr/>
        </p:nvSpPr>
        <p:spPr>
          <a:xfrm>
            <a:off x="1111044"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435897303"/>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39788" y="2326967"/>
            <a:ext cx="10515600" cy="2511835"/>
          </a:xfrm>
        </p:spPr>
        <p:txBody>
          <a:bodyPr anchor="b">
            <a:normAutofit/>
          </a:bodyPr>
          <a:lstStyle>
            <a:lvl1pPr>
              <a:defRPr sz="5400"/>
            </a:lvl1pPr>
          </a:lstStyle>
          <a:p>
            <a:r>
              <a:rPr lang="en-US"/>
              <a:t>Click to edit Master title style</a:t>
            </a:r>
            <a:endParaRPr lang="en-US" dirty="0"/>
          </a:p>
        </p:txBody>
      </p:sp>
      <p:sp>
        <p:nvSpPr>
          <p:cNvPr id="4" name="Text Placeholder 3"/>
          <p:cNvSpPr>
            <a:spLocks noGrp="1"/>
          </p:cNvSpPr>
          <p:nvPr>
            <p:ph type="body" sz="half" idx="2"/>
          </p:nvPr>
        </p:nvSpPr>
        <p:spPr>
          <a:xfrm>
            <a:off x="839788" y="4850581"/>
            <a:ext cx="10514012" cy="1140644"/>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D291B17-9318-49DB-B28B-6E5994AE9581}" type="datetime1">
              <a:rPr lang="en-US" smtClean="0"/>
              <a:t>1/14/2024</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622459163"/>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838200" y="365125"/>
            <a:ext cx="10515600" cy="1325563"/>
          </a:xfrm>
        </p:spPr>
        <p:txBody>
          <a:bodyPr/>
          <a:lstStyle/>
          <a:p>
            <a:r>
              <a:rPr lang="en-US"/>
              <a:t>Click to edit Master title style</a:t>
            </a:r>
            <a:endParaRPr lang="en-US" dirty="0"/>
          </a:p>
        </p:txBody>
      </p:sp>
      <p:sp>
        <p:nvSpPr>
          <p:cNvPr id="7" name="Text Placeholder 2"/>
          <p:cNvSpPr>
            <a:spLocks noGrp="1"/>
          </p:cNvSpPr>
          <p:nvPr>
            <p:ph type="body" idx="1"/>
          </p:nvPr>
        </p:nvSpPr>
        <p:spPr>
          <a:xfrm>
            <a:off x="1337282" y="1885950"/>
            <a:ext cx="2946866" cy="576262"/>
          </a:xfrm>
        </p:spPr>
        <p:txBody>
          <a:bodyPr anchor="b">
            <a:noAutofit/>
          </a:bodyPr>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356798" y="257175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87994" y="1885950"/>
            <a:ext cx="2936241" cy="576262"/>
          </a:xfrm>
        </p:spPr>
        <p:txBody>
          <a:bodyPr vert="horz" lIns="91440" tIns="45720" rIns="91440" bIns="45720" rtlCol="0" anchor="b">
            <a:no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10" name="Text Placeholder 3"/>
          <p:cNvSpPr>
            <a:spLocks noGrp="1"/>
          </p:cNvSpPr>
          <p:nvPr>
            <p:ph type="body" sz="half" idx="16"/>
          </p:nvPr>
        </p:nvSpPr>
        <p:spPr>
          <a:xfrm>
            <a:off x="4577441" y="257175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29035" y="1885950"/>
            <a:ext cx="2932113" cy="576262"/>
          </a:xfrm>
        </p:spPr>
        <p:txBody>
          <a:bodyPr vert="horz" lIns="91440" tIns="45720" rIns="91440" bIns="45720" rtlCol="0" anchor="b">
            <a:noAutofit/>
          </a:bodyPr>
          <a:lstStyle>
            <a:lvl1pPr>
              <a:buNone/>
              <a:defRPr lang="en-US" sz="2400" b="0" dirty="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12" name="Text Placeholder 3"/>
          <p:cNvSpPr>
            <a:spLocks noGrp="1"/>
          </p:cNvSpPr>
          <p:nvPr>
            <p:ph type="body" sz="half" idx="17"/>
          </p:nvPr>
        </p:nvSpPr>
        <p:spPr>
          <a:xfrm>
            <a:off x="7829035" y="257175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ED291B17-9318-49DB-B28B-6E5994AE9581}" type="datetime1">
              <a:rPr lang="en-US" smtClean="0"/>
              <a:t>1/14/2024</a:t>
            </a:fld>
            <a:endParaRPr lang="en-US"/>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2291109716"/>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838200" y="365125"/>
            <a:ext cx="10515600" cy="1325563"/>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332085" y="4297503"/>
            <a:ext cx="2940050"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332085" y="2256354"/>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1332085" y="4873765"/>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568997" y="4297503"/>
            <a:ext cx="2930525"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68996" y="2256354"/>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567644" y="4873764"/>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04322" y="4297503"/>
            <a:ext cx="2932113"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04321" y="2256354"/>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804197" y="4873762"/>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ED291B17-9318-49DB-B28B-6E5994AE9581}" type="datetime1">
              <a:rPr lang="en-US" smtClean="0"/>
              <a:t>1/14/2024</a:t>
            </a:fld>
            <a:endParaRPr lang="en-US"/>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193009381"/>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D291B17-9318-49DB-B28B-6E5994AE9581}" type="datetime1">
              <a:rPr lang="en-US" smtClean="0"/>
              <a:t>1/14/2024</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93548635"/>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D291B17-9318-49DB-B28B-6E5994AE9581}" type="datetime1">
              <a:rPr lang="en-US" smtClean="0"/>
              <a:t>1/14/2024</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152693940"/>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8"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D291B17-9318-49DB-B28B-6E5994AE9581}" type="datetime1">
              <a:rPr lang="en-US" smtClean="0"/>
              <a:t>1/14/2024</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043775441"/>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Title 1"/>
          <p:cNvSpPr>
            <a:spLocks noGrp="1"/>
          </p:cNvSpPr>
          <p:nvPr>
            <p:ph type="ctrTitle"/>
          </p:nvPr>
        </p:nvSpPr>
        <p:spPr>
          <a:xfrm>
            <a:off x="854532" y="4464028"/>
            <a:ext cx="9144000" cy="1641490"/>
          </a:xfrm>
        </p:spPr>
        <p:txBody>
          <a:bodyPr wrap="none" anchor="t">
            <a:normAutofit/>
          </a:bodyPr>
          <a:lstStyle>
            <a:lvl1pPr algn="l">
              <a:defRPr sz="9600" b="0" spc="-300">
                <a:gradFill flip="none" rotWithShape="1">
                  <a:gsLst>
                    <a:gs pos="32000">
                      <a:schemeClr val="tx1">
                        <a:lumMod val="89000"/>
                      </a:schemeClr>
                    </a:gs>
                    <a:gs pos="0">
                      <a:schemeClr val="bg1">
                        <a:lumMod val="32000"/>
                        <a:lumOff val="68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a:t>Click to edit Master title style</a:t>
            </a:r>
            <a:endParaRPr lang="en-US" dirty="0"/>
          </a:p>
        </p:txBody>
      </p:sp>
      <p:sp>
        <p:nvSpPr>
          <p:cNvPr id="8" name="Subtitle 2"/>
          <p:cNvSpPr>
            <a:spLocks noGrp="1"/>
          </p:cNvSpPr>
          <p:nvPr>
            <p:ph type="subTitle" idx="1"/>
          </p:nvPr>
        </p:nvSpPr>
        <p:spPr>
          <a:xfrm>
            <a:off x="854532" y="3693674"/>
            <a:ext cx="9144000" cy="754025"/>
          </a:xfrm>
        </p:spPr>
        <p:txBody>
          <a:bodyPr anchor="b">
            <a:normAutofit/>
          </a:bodyPr>
          <a:lstStyle>
            <a:lvl1pPr marL="0" indent="0" algn="l">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2497495-0637-405E-AE64-5CC7506D51F5}" type="datetime1">
              <a:rPr lang="en-US" smtClean="0"/>
              <a:t>1/14/2024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20135986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20000" y="1825625"/>
            <a:ext cx="5025216"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19840" y="1825625"/>
            <a:ext cx="503396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D291B17-9318-49DB-B28B-6E5994AE9581}" type="datetime1">
              <a:rPr lang="en-US" smtClean="0"/>
              <a:t>1/14/2024</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2687235155"/>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20000" y="1681163"/>
            <a:ext cx="5025216" cy="823912"/>
          </a:xfrm>
        </p:spPr>
        <p:txBody>
          <a:bodyPr anchor="b"/>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20000" y="2505075"/>
            <a:ext cx="5025216"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19840" y="1681163"/>
            <a:ext cx="5035548" cy="823912"/>
          </a:xfrm>
        </p:spPr>
        <p:txBody>
          <a:bodyPr vert="horz" lIns="91440" tIns="45720" rIns="91440" bIns="45720" rtlCol="0" anchor="b">
            <a:norm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6" name="Content Placeholder 5"/>
          <p:cNvSpPr>
            <a:spLocks noGrp="1"/>
          </p:cNvSpPr>
          <p:nvPr>
            <p:ph sz="quarter" idx="4"/>
          </p:nvPr>
        </p:nvSpPr>
        <p:spPr>
          <a:xfrm>
            <a:off x="6319840" y="2505075"/>
            <a:ext cx="503554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D291B17-9318-49DB-B28B-6E5994AE9581}" type="datetime1">
              <a:rPr lang="en-US" smtClean="0"/>
              <a:t>1/14/2024</a:t>
            </a:fld>
            <a:endParaRPr lang="en-US"/>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2984215897"/>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DB4ED54-5B5E-4A04-93D3-5772E3CE3818}" type="datetime1">
              <a:rPr lang="en-US" smtClean="0"/>
              <a:t>1/14/2024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8943642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1/14/2024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9609746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D291B17-9318-49DB-B28B-6E5994AE9581}" type="datetime1">
              <a:rPr lang="en-US" smtClean="0"/>
              <a:t>1/14/2024</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99132398"/>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1/14/2024</a:t>
            </a:fld>
            <a:endParaRPr lang="en-US"/>
          </a:p>
        </p:txBody>
      </p:sp>
      <p:sp>
        <p:nvSpPr>
          <p:cNvPr id="6" name="Footer Placeholder 5"/>
          <p:cNvSpPr>
            <a:spLocks noGrp="1"/>
          </p:cNvSpPr>
          <p:nvPr>
            <p:ph type="ftr" sz="quarter" idx="11"/>
          </p:nvPr>
        </p:nvSpPr>
        <p:spPr/>
        <p:txBody>
          <a:bodyPr/>
          <a:lstStyle/>
          <a:p>
            <a:pPr algn="l"/>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5022568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20000" y="1825625"/>
            <a:ext cx="102338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ED291B17-9318-49DB-B28B-6E5994AE9581}" type="datetime1">
              <a:rPr lang="en-US" smtClean="0"/>
              <a:t>1/14/2024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3A98EE3D-8CD1-4C3F-BD1C-C98C9596463C}" type="slidenum">
              <a:rPr lang="en-US" smtClean="0"/>
              <a:t>‹#›</a:t>
            </a:fld>
            <a:endParaRPr lang="en-US"/>
          </a:p>
        </p:txBody>
      </p:sp>
    </p:spTree>
    <p:extLst>
      <p:ext uri="{BB962C8B-B14F-4D97-AF65-F5344CB8AC3E}">
        <p14:creationId xmlns:p14="http://schemas.microsoft.com/office/powerpoint/2010/main" val="3293589074"/>
      </p:ext>
    </p:extLst>
  </p:cSld>
  <p:clrMap bg1="dk1" tx1="lt1" bg2="dk2" tx2="lt2" accent1="accent1" accent2="accent2" accent3="accent3" accent4="accent4" accent5="accent5" accent6="accent6" hlink="hlink" folHlink="folHlink"/>
  <p:sldLayoutIdLst>
    <p:sldLayoutId id="2147483945" r:id="rId1"/>
    <p:sldLayoutId id="2147483946" r:id="rId2"/>
    <p:sldLayoutId id="2147483947" r:id="rId3"/>
    <p:sldLayoutId id="2147483948" r:id="rId4"/>
    <p:sldLayoutId id="2147483949" r:id="rId5"/>
    <p:sldLayoutId id="2147483950" r:id="rId6"/>
    <p:sldLayoutId id="2147483951" r:id="rId7"/>
    <p:sldLayoutId id="2147483952" r:id="rId8"/>
    <p:sldLayoutId id="2147483953" r:id="rId9"/>
    <p:sldLayoutId id="2147483954" r:id="rId10"/>
    <p:sldLayoutId id="2147483955" r:id="rId11"/>
    <p:sldLayoutId id="2147483956" r:id="rId12"/>
    <p:sldLayoutId id="2147483957" r:id="rId13"/>
    <p:sldLayoutId id="2147483958" r:id="rId14"/>
    <p:sldLayoutId id="2147483959" r:id="rId15"/>
    <p:sldLayoutId id="2147483960" r:id="rId16"/>
    <p:sldLayoutId id="2147483961" r:id="rId17"/>
  </p:sldLayoutIdLst>
  <p:hf sldNum="0" hdr="0" ftr="0" dt="0"/>
  <p:txStyles>
    <p:title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13000"/>
                  <a:lumOff val="87000"/>
                </a:schemeClr>
              </a:gs>
              <a:gs pos="100000">
                <a:schemeClr val="tx2">
                  <a:lumMod val="0"/>
                  <a:lumOff val="100000"/>
                </a:schemeClr>
              </a:gs>
            </a:gsLst>
            <a:lin ang="4800000" scaled="0"/>
            <a:tileRect/>
          </a:gra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13000"/>
                  <a:lumOff val="87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13000"/>
                  <a:lumOff val="87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13000"/>
                  <a:lumOff val="87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13000"/>
                  <a:lumOff val="87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13000"/>
                  <a:lumOff val="87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svg"/><Relationship Id="rId7" Type="http://schemas.openxmlformats.org/officeDocument/2006/relationships/image" Target="../media/image39.svg"/><Relationship Id="rId2"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svg"/><Relationship Id="rId4" Type="http://schemas.openxmlformats.org/officeDocument/2006/relationships/image" Target="../media/image36.png"/><Relationship Id="rId9" Type="http://schemas.openxmlformats.org/officeDocument/2006/relationships/image" Target="../media/image41.svg"/></Relationships>
</file>

<file path=ppt/slides/_rels/slide1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hyperlink" Target="https://drive.google.com/drive/folders/1-Vqr0CxQBfGmFL-OilshEkdT2jy7pKdy?usp=drive_link" TargetMode="External"/><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hyperlink" Target="https://colab.research.google.com/github/sppu1/IBM-SkillsBuild-Internship/blob/main/Sentiment_Analysis_of_Restaurants.ipynb"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slides/_rels/slide3.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svg"/><Relationship Id="rId7" Type="http://schemas.openxmlformats.org/officeDocument/2006/relationships/image" Target="../media/image14.sv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svg"/><Relationship Id="rId4" Type="http://schemas.openxmlformats.org/officeDocument/2006/relationships/image" Target="../media/image11.png"/><Relationship Id="rId9" Type="http://schemas.openxmlformats.org/officeDocument/2006/relationships/image" Target="../media/image16.svg"/></Relationships>
</file>

<file path=ppt/slides/_rels/slide4.xml.rels><?xml version="1.0" encoding="UTF-8" standalone="yes"?>
<Relationships xmlns="http://schemas.openxmlformats.org/package/2006/relationships"><Relationship Id="rId8" Type="http://schemas.openxmlformats.org/officeDocument/2006/relationships/slide" Target="slide3.xml"/><Relationship Id="rId13" Type="http://schemas.openxmlformats.org/officeDocument/2006/relationships/image" Target="../media/image19.png"/><Relationship Id="rId18" Type="http://schemas.openxmlformats.org/officeDocument/2006/relationships/diagramColors" Target="../diagrams/colors1.xml"/><Relationship Id="rId3" Type="http://schemas.openxmlformats.org/officeDocument/2006/relationships/image" Target="../media/image9.png"/><Relationship Id="rId7" Type="http://schemas.openxmlformats.org/officeDocument/2006/relationships/image" Target="../media/image12.svg"/><Relationship Id="rId12" Type="http://schemas.openxmlformats.org/officeDocument/2006/relationships/image" Target="../media/image16.svg"/><Relationship Id="rId17" Type="http://schemas.openxmlformats.org/officeDocument/2006/relationships/diagramQuickStyle" Target="../diagrams/quickStyle1.xml"/><Relationship Id="rId2" Type="http://schemas.openxmlformats.org/officeDocument/2006/relationships/slide" Target="slide4.xml"/><Relationship Id="rId16" Type="http://schemas.openxmlformats.org/officeDocument/2006/relationships/diagramLayout" Target="../diagrams/layout1.xml"/><Relationship Id="rId1" Type="http://schemas.openxmlformats.org/officeDocument/2006/relationships/slideLayout" Target="../slideLayouts/slideLayout2.xml"/><Relationship Id="rId6" Type="http://schemas.openxmlformats.org/officeDocument/2006/relationships/image" Target="../media/image11.png"/><Relationship Id="rId11" Type="http://schemas.openxmlformats.org/officeDocument/2006/relationships/image" Target="../media/image15.png"/><Relationship Id="rId5" Type="http://schemas.openxmlformats.org/officeDocument/2006/relationships/slide" Target="slide5.xml"/><Relationship Id="rId15" Type="http://schemas.openxmlformats.org/officeDocument/2006/relationships/diagramData" Target="../diagrams/data1.xml"/><Relationship Id="rId10" Type="http://schemas.openxmlformats.org/officeDocument/2006/relationships/image" Target="../media/image18.svg"/><Relationship Id="rId19" Type="http://schemas.microsoft.com/office/2007/relationships/diagramDrawing" Target="../diagrams/drawing1.xml"/><Relationship Id="rId4" Type="http://schemas.openxmlformats.org/officeDocument/2006/relationships/image" Target="../media/image17.svg"/><Relationship Id="rId9" Type="http://schemas.openxmlformats.org/officeDocument/2006/relationships/image" Target="../media/image13.png"/><Relationship Id="rId14" Type="http://schemas.openxmlformats.org/officeDocument/2006/relationships/image" Target="../media/image20.svg"/></Relationships>
</file>

<file path=ppt/slides/_rels/slide5.xml.rels><?xml version="1.0" encoding="UTF-8" standalone="yes"?>
<Relationships xmlns="http://schemas.openxmlformats.org/package/2006/relationships"><Relationship Id="rId8" Type="http://schemas.openxmlformats.org/officeDocument/2006/relationships/image" Target="../media/image18.svg"/><Relationship Id="rId13" Type="http://schemas.openxmlformats.org/officeDocument/2006/relationships/image" Target="../media/image22.png"/><Relationship Id="rId3" Type="http://schemas.openxmlformats.org/officeDocument/2006/relationships/image" Target="../media/image10.svg"/><Relationship Id="rId7" Type="http://schemas.openxmlformats.org/officeDocument/2006/relationships/image" Target="../media/image13.png"/><Relationship Id="rId12" Type="http://schemas.openxmlformats.org/officeDocument/2006/relationships/image" Target="../media/image16.svg"/><Relationship Id="rId2" Type="http://schemas.openxmlformats.org/officeDocument/2006/relationships/image" Target="../media/image9.png"/><Relationship Id="rId16" Type="http://schemas.openxmlformats.org/officeDocument/2006/relationships/image" Target="../media/image25.svg"/><Relationship Id="rId1" Type="http://schemas.openxmlformats.org/officeDocument/2006/relationships/slideLayout" Target="../slideLayouts/slideLayout2.xml"/><Relationship Id="rId6" Type="http://schemas.openxmlformats.org/officeDocument/2006/relationships/slide" Target="slide3.xml"/><Relationship Id="rId11" Type="http://schemas.openxmlformats.org/officeDocument/2006/relationships/image" Target="../media/image15.png"/><Relationship Id="rId5" Type="http://schemas.openxmlformats.org/officeDocument/2006/relationships/image" Target="../media/image21.svg"/><Relationship Id="rId15" Type="http://schemas.openxmlformats.org/officeDocument/2006/relationships/image" Target="../media/image24.png"/><Relationship Id="rId10" Type="http://schemas.openxmlformats.org/officeDocument/2006/relationships/image" Target="../media/image20.svg"/><Relationship Id="rId4" Type="http://schemas.openxmlformats.org/officeDocument/2006/relationships/image" Target="../media/image11.png"/><Relationship Id="rId9" Type="http://schemas.openxmlformats.org/officeDocument/2006/relationships/image" Target="../media/image19.png"/><Relationship Id="rId14" Type="http://schemas.openxmlformats.org/officeDocument/2006/relationships/image" Target="../media/image23.svg"/></Relationships>
</file>

<file path=ppt/slides/_rels/slide6.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svg"/><Relationship Id="rId7" Type="http://schemas.openxmlformats.org/officeDocument/2006/relationships/image" Target="../media/image31.svg"/><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svg"/><Relationship Id="rId4" Type="http://schemas.openxmlformats.org/officeDocument/2006/relationships/image" Target="../media/image28.png"/><Relationship Id="rId9" Type="http://schemas.openxmlformats.org/officeDocument/2006/relationships/image" Target="../media/image33.svg"/></Relationships>
</file>

<file path=ppt/slides/_rels/slide7.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39.svg"/><Relationship Id="rId3" Type="http://schemas.openxmlformats.org/officeDocument/2006/relationships/image" Target="../media/image12.svg"/><Relationship Id="rId7" Type="http://schemas.openxmlformats.org/officeDocument/2006/relationships/image" Target="../media/image16.svg"/><Relationship Id="rId12" Type="http://schemas.openxmlformats.org/officeDocument/2006/relationships/image" Target="../media/image38.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5.png"/><Relationship Id="rId11" Type="http://schemas.openxmlformats.org/officeDocument/2006/relationships/image" Target="../media/image37.svg"/><Relationship Id="rId5" Type="http://schemas.openxmlformats.org/officeDocument/2006/relationships/image" Target="../media/image35.svg"/><Relationship Id="rId15" Type="http://schemas.openxmlformats.org/officeDocument/2006/relationships/image" Target="../media/image41.svg"/><Relationship Id="rId10" Type="http://schemas.openxmlformats.org/officeDocument/2006/relationships/image" Target="../media/image36.png"/><Relationship Id="rId4" Type="http://schemas.openxmlformats.org/officeDocument/2006/relationships/image" Target="../media/image34.png"/><Relationship Id="rId9" Type="http://schemas.openxmlformats.org/officeDocument/2006/relationships/image" Target="../media/image10.svg"/><Relationship Id="rId14" Type="http://schemas.openxmlformats.org/officeDocument/2006/relationships/image" Target="../media/image40.png"/></Relationships>
</file>

<file path=ppt/slides/_rels/slide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1E816-31F5-48BB-BD02-D15F2F18B48A}"/>
              </a:ext>
            </a:extLst>
          </p:cNvPr>
          <p:cNvSpPr>
            <a:spLocks noGrp="1"/>
          </p:cNvSpPr>
          <p:nvPr>
            <p:ph type="ctrTitle"/>
          </p:nvPr>
        </p:nvSpPr>
        <p:spPr>
          <a:xfrm>
            <a:off x="2787343" y="277369"/>
            <a:ext cx="8788497" cy="246046"/>
          </a:xfrm>
        </p:spPr>
        <p:txBody>
          <a:bodyPr>
            <a:noAutofit/>
          </a:bodyPr>
          <a:lstStyle/>
          <a:p>
            <a:r>
              <a:rPr lang="en-GB" sz="6000" b="1" dirty="0">
                <a:solidFill>
                  <a:schemeClr val="bg1"/>
                </a:solidFill>
                <a:latin typeface="Aptos" panose="020B0004020202020204" pitchFamily="34" charset="0"/>
                <a:cs typeface="Times New Roman" panose="02020603050405020304" pitchFamily="18" charset="0"/>
              </a:rPr>
              <a:t>STUDENT  DETAILS</a:t>
            </a:r>
            <a:endParaRPr lang="en-US" sz="6000" b="1" dirty="0">
              <a:solidFill>
                <a:schemeClr val="bg1"/>
              </a:solidFill>
              <a:latin typeface="Aptos" panose="020B0004020202020204" pitchFamily="34" charset="0"/>
              <a:cs typeface="Times New Roman" panose="02020603050405020304" pitchFamily="18" charset="0"/>
            </a:endParaRPr>
          </a:p>
        </p:txBody>
      </p:sp>
      <p:sp>
        <p:nvSpPr>
          <p:cNvPr id="3" name="Subtitle 2">
            <a:extLst>
              <a:ext uri="{FF2B5EF4-FFF2-40B4-BE49-F238E27FC236}">
                <a16:creationId xmlns:a16="http://schemas.microsoft.com/office/drawing/2014/main" id="{835D6E6B-3353-491C-A3C6-F278D6CED8B3}"/>
              </a:ext>
            </a:extLst>
          </p:cNvPr>
          <p:cNvSpPr>
            <a:spLocks noGrp="1"/>
          </p:cNvSpPr>
          <p:nvPr>
            <p:ph type="subTitle" idx="1"/>
          </p:nvPr>
        </p:nvSpPr>
        <p:spPr>
          <a:xfrm>
            <a:off x="2401457" y="1266568"/>
            <a:ext cx="5626343" cy="2162432"/>
          </a:xfrm>
        </p:spPr>
        <p:txBody>
          <a:bodyPr>
            <a:normAutofit fontScale="55000" lnSpcReduction="20000"/>
          </a:bodyPr>
          <a:lstStyle/>
          <a:p>
            <a:pPr algn="l"/>
            <a:r>
              <a:rPr lang="en-GB" b="1" cap="none" dirty="0">
                <a:solidFill>
                  <a:schemeClr val="bg1"/>
                </a:solidFill>
                <a:latin typeface="Google Sans"/>
              </a:rPr>
              <a:t>Name:</a:t>
            </a:r>
            <a:r>
              <a:rPr lang="en-GB" cap="none" dirty="0">
                <a:solidFill>
                  <a:schemeClr val="bg1"/>
                </a:solidFill>
                <a:latin typeface="Google Sans"/>
              </a:rPr>
              <a:t> Nakul Khandu Gavhane</a:t>
            </a:r>
          </a:p>
          <a:p>
            <a:pPr algn="l"/>
            <a:r>
              <a:rPr lang="en-GB" b="1" cap="none" dirty="0">
                <a:solidFill>
                  <a:schemeClr val="bg1"/>
                </a:solidFill>
                <a:latin typeface="Google Sans"/>
              </a:rPr>
              <a:t>Email Id:</a:t>
            </a:r>
            <a:r>
              <a:rPr lang="en-GB" cap="none" dirty="0">
                <a:solidFill>
                  <a:schemeClr val="bg1"/>
                </a:solidFill>
                <a:latin typeface="Google Sans"/>
              </a:rPr>
              <a:t> nakulgavhane@gmail.com</a:t>
            </a:r>
          </a:p>
          <a:p>
            <a:pPr algn="l"/>
            <a:r>
              <a:rPr lang="en-GB" b="1" cap="none" dirty="0">
                <a:solidFill>
                  <a:schemeClr val="bg1"/>
                </a:solidFill>
                <a:latin typeface="Google Sans"/>
              </a:rPr>
              <a:t>College Name:</a:t>
            </a:r>
            <a:r>
              <a:rPr lang="en-GB" cap="none" dirty="0">
                <a:solidFill>
                  <a:schemeClr val="bg1"/>
                </a:solidFill>
                <a:latin typeface="Google Sans"/>
              </a:rPr>
              <a:t> Dr D. Y. Patil Institute of technology, Pune</a:t>
            </a:r>
          </a:p>
          <a:p>
            <a:pPr algn="l"/>
            <a:r>
              <a:rPr lang="en-GB" b="1" cap="none" dirty="0">
                <a:solidFill>
                  <a:schemeClr val="bg1"/>
                </a:solidFill>
                <a:latin typeface="Google Sans"/>
              </a:rPr>
              <a:t>College State</a:t>
            </a:r>
            <a:r>
              <a:rPr lang="en-GB" cap="none" dirty="0">
                <a:solidFill>
                  <a:schemeClr val="bg1"/>
                </a:solidFill>
                <a:latin typeface="Google Sans"/>
              </a:rPr>
              <a:t>: Maharashtra</a:t>
            </a:r>
          </a:p>
          <a:p>
            <a:pPr algn="l"/>
            <a:r>
              <a:rPr lang="en-GB" b="1" cap="none" dirty="0">
                <a:solidFill>
                  <a:schemeClr val="bg1"/>
                </a:solidFill>
                <a:latin typeface="Google Sans"/>
              </a:rPr>
              <a:t>Domain:</a:t>
            </a:r>
            <a:r>
              <a:rPr lang="en-GB" cap="none" dirty="0">
                <a:solidFill>
                  <a:schemeClr val="bg1"/>
                </a:solidFill>
                <a:latin typeface="Google Sans"/>
              </a:rPr>
              <a:t> Artificial Intelligence</a:t>
            </a:r>
          </a:p>
          <a:p>
            <a:pPr algn="l"/>
            <a:r>
              <a:rPr lang="en-GB" b="1" cap="none" dirty="0">
                <a:solidFill>
                  <a:schemeClr val="bg1"/>
                </a:solidFill>
                <a:latin typeface="Google Sans"/>
              </a:rPr>
              <a:t>Start Date &amp; End Date: </a:t>
            </a:r>
            <a:r>
              <a:rPr lang="en-GB" cap="none" dirty="0">
                <a:solidFill>
                  <a:schemeClr val="bg1"/>
                </a:solidFill>
                <a:latin typeface="Google Sans"/>
              </a:rPr>
              <a:t>12 Dec 2023 to 15 Jan 2023</a:t>
            </a:r>
          </a:p>
        </p:txBody>
      </p:sp>
      <p:pic>
        <p:nvPicPr>
          <p:cNvPr id="6" name="Picture 5" descr="abstract image">
            <a:extLst>
              <a:ext uri="{FF2B5EF4-FFF2-40B4-BE49-F238E27FC236}">
                <a16:creationId xmlns:a16="http://schemas.microsoft.com/office/drawing/2014/main" id="{F1A8C364-94D4-4630-BAD0-78722F347055}"/>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448733" y="3629891"/>
            <a:ext cx="11260667" cy="2762442"/>
          </a:xfrm>
          <a:prstGeom prst="rect">
            <a:avLst/>
          </a:prstGeom>
        </p:spPr>
      </p:pic>
      <p:pic>
        <p:nvPicPr>
          <p:cNvPr id="13" name="Picture 12">
            <a:extLst>
              <a:ext uri="{FF2B5EF4-FFF2-40B4-BE49-F238E27FC236}">
                <a16:creationId xmlns:a16="http://schemas.microsoft.com/office/drawing/2014/main" id="{AD4D0034-B559-6598-A447-0431A1BBF3D9}"/>
              </a:ext>
            </a:extLst>
          </p:cNvPr>
          <p:cNvPicPr>
            <a:picLocks noChangeAspect="1"/>
          </p:cNvPicPr>
          <p:nvPr/>
        </p:nvPicPr>
        <p:blipFill>
          <a:blip r:embed="rId3"/>
          <a:stretch>
            <a:fillRect/>
          </a:stretch>
        </p:blipFill>
        <p:spPr>
          <a:xfrm>
            <a:off x="188661" y="1419793"/>
            <a:ext cx="2551240" cy="2009207"/>
          </a:xfrm>
          <a:prstGeom prst="rect">
            <a:avLst/>
          </a:prstGeom>
        </p:spPr>
      </p:pic>
    </p:spTree>
    <p:extLst>
      <p:ext uri="{BB962C8B-B14F-4D97-AF65-F5344CB8AC3E}">
        <p14:creationId xmlns:p14="http://schemas.microsoft.com/office/powerpoint/2010/main" val="24758055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B2EC1-B7BF-CE7B-C9A6-7635DA95F4F6}"/>
              </a:ext>
            </a:extLst>
          </p:cNvPr>
          <p:cNvSpPr>
            <a:spLocks noGrp="1"/>
          </p:cNvSpPr>
          <p:nvPr>
            <p:ph type="title"/>
          </p:nvPr>
        </p:nvSpPr>
        <p:spPr>
          <a:xfrm>
            <a:off x="461118" y="669303"/>
            <a:ext cx="11029616" cy="655056"/>
          </a:xfrm>
        </p:spPr>
        <p:txBody>
          <a:bodyPr anchor="ctr">
            <a:normAutofit fontScale="90000"/>
          </a:bodyPr>
          <a:lstStyle/>
          <a:p>
            <a:r>
              <a:rPr lang="en-GB" b="1" dirty="0">
                <a:solidFill>
                  <a:schemeClr val="bg1"/>
                </a:solidFill>
              </a:rPr>
              <a:t>MODELLING</a:t>
            </a:r>
            <a:endParaRPr lang="en-US" b="1" dirty="0">
              <a:solidFill>
                <a:schemeClr val="bg1"/>
              </a:solidFill>
            </a:endParaRPr>
          </a:p>
        </p:txBody>
      </p:sp>
      <p:sp>
        <p:nvSpPr>
          <p:cNvPr id="3" name="TextBox 2">
            <a:extLst>
              <a:ext uri="{FF2B5EF4-FFF2-40B4-BE49-F238E27FC236}">
                <a16:creationId xmlns:a16="http://schemas.microsoft.com/office/drawing/2014/main" id="{CBE52E4D-759E-EA87-BF0F-E04F4D2ADCCC}"/>
              </a:ext>
            </a:extLst>
          </p:cNvPr>
          <p:cNvSpPr txBox="1"/>
          <p:nvPr/>
        </p:nvSpPr>
        <p:spPr>
          <a:xfrm>
            <a:off x="461118" y="1461154"/>
            <a:ext cx="10756779" cy="1200329"/>
          </a:xfrm>
          <a:prstGeom prst="rect">
            <a:avLst/>
          </a:prstGeom>
          <a:noFill/>
        </p:spPr>
        <p:txBody>
          <a:bodyPr wrap="square" rtlCol="0">
            <a:spAutoFit/>
          </a:bodyPr>
          <a:lstStyle/>
          <a:p>
            <a:pPr marL="342900" indent="-342900">
              <a:buFont typeface="+mj-lt"/>
              <a:buAutoNum type="arabicPeriod" startAt="2"/>
            </a:pPr>
            <a:r>
              <a:rPr lang="en-IN" dirty="0">
                <a:solidFill>
                  <a:schemeClr val="bg1"/>
                </a:solidFill>
              </a:rPr>
              <a:t>Model Training &amp; Evaluation : After the cleaning is completed we train the model using the data. The training corpus is divided into two sections of 70% and 30%. The 70% data is used for model training and 30% data is used for model testing. After the training of model is done the model is evaluated using three performance testing parameters accuracy, precision and recall.</a:t>
            </a:r>
          </a:p>
        </p:txBody>
      </p:sp>
      <p:pic>
        <p:nvPicPr>
          <p:cNvPr id="6" name="Picture 5">
            <a:extLst>
              <a:ext uri="{FF2B5EF4-FFF2-40B4-BE49-F238E27FC236}">
                <a16:creationId xmlns:a16="http://schemas.microsoft.com/office/drawing/2014/main" id="{16B4C3CC-7884-9D73-F73F-678953F7B644}"/>
              </a:ext>
            </a:extLst>
          </p:cNvPr>
          <p:cNvPicPr>
            <a:picLocks noChangeAspect="1"/>
          </p:cNvPicPr>
          <p:nvPr/>
        </p:nvPicPr>
        <p:blipFill>
          <a:blip r:embed="rId2"/>
          <a:stretch>
            <a:fillRect/>
          </a:stretch>
        </p:blipFill>
        <p:spPr>
          <a:xfrm>
            <a:off x="1062889" y="2798278"/>
            <a:ext cx="9553233" cy="1200329"/>
          </a:xfrm>
          <a:prstGeom prst="rect">
            <a:avLst/>
          </a:prstGeom>
        </p:spPr>
      </p:pic>
      <p:pic>
        <p:nvPicPr>
          <p:cNvPr id="7" name="Picture 6">
            <a:extLst>
              <a:ext uri="{FF2B5EF4-FFF2-40B4-BE49-F238E27FC236}">
                <a16:creationId xmlns:a16="http://schemas.microsoft.com/office/drawing/2014/main" id="{ECDE033D-A8ED-7702-C376-896DF2F6505E}"/>
              </a:ext>
            </a:extLst>
          </p:cNvPr>
          <p:cNvPicPr>
            <a:picLocks noChangeAspect="1"/>
          </p:cNvPicPr>
          <p:nvPr/>
        </p:nvPicPr>
        <p:blipFill rotWithShape="1">
          <a:blip r:embed="rId3"/>
          <a:srcRect l="2360" r="8410"/>
          <a:stretch/>
        </p:blipFill>
        <p:spPr>
          <a:xfrm>
            <a:off x="1062889" y="3998607"/>
            <a:ext cx="9553233" cy="2564983"/>
          </a:xfrm>
          <a:prstGeom prst="rect">
            <a:avLst/>
          </a:prstGeom>
        </p:spPr>
      </p:pic>
    </p:spTree>
    <p:extLst>
      <p:ext uri="{BB962C8B-B14F-4D97-AF65-F5344CB8AC3E}">
        <p14:creationId xmlns:p14="http://schemas.microsoft.com/office/powerpoint/2010/main" val="15231055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B2EC1-B7BF-CE7B-C9A6-7635DA95F4F6}"/>
              </a:ext>
            </a:extLst>
          </p:cNvPr>
          <p:cNvSpPr>
            <a:spLocks noGrp="1"/>
          </p:cNvSpPr>
          <p:nvPr>
            <p:ph type="title"/>
          </p:nvPr>
        </p:nvSpPr>
        <p:spPr>
          <a:xfrm>
            <a:off x="461118" y="669303"/>
            <a:ext cx="11029616" cy="655056"/>
          </a:xfrm>
        </p:spPr>
        <p:txBody>
          <a:bodyPr anchor="ctr">
            <a:normAutofit fontScale="90000"/>
          </a:bodyPr>
          <a:lstStyle/>
          <a:p>
            <a:r>
              <a:rPr lang="en-GB" b="1" dirty="0">
                <a:solidFill>
                  <a:schemeClr val="bg1"/>
                </a:solidFill>
              </a:rPr>
              <a:t>MODELLING</a:t>
            </a:r>
            <a:endParaRPr lang="en-US" b="1" dirty="0">
              <a:solidFill>
                <a:schemeClr val="bg1"/>
              </a:solidFill>
            </a:endParaRPr>
          </a:p>
        </p:txBody>
      </p:sp>
      <p:sp>
        <p:nvSpPr>
          <p:cNvPr id="3" name="TextBox 2">
            <a:extLst>
              <a:ext uri="{FF2B5EF4-FFF2-40B4-BE49-F238E27FC236}">
                <a16:creationId xmlns:a16="http://schemas.microsoft.com/office/drawing/2014/main" id="{CBE52E4D-759E-EA87-BF0F-E04F4D2ADCCC}"/>
              </a:ext>
            </a:extLst>
          </p:cNvPr>
          <p:cNvSpPr txBox="1"/>
          <p:nvPr/>
        </p:nvSpPr>
        <p:spPr>
          <a:xfrm>
            <a:off x="461118" y="1633958"/>
            <a:ext cx="10756779" cy="369332"/>
          </a:xfrm>
          <a:prstGeom prst="rect">
            <a:avLst/>
          </a:prstGeom>
          <a:noFill/>
        </p:spPr>
        <p:txBody>
          <a:bodyPr wrap="square" rtlCol="0">
            <a:spAutoFit/>
          </a:bodyPr>
          <a:lstStyle/>
          <a:p>
            <a:pPr marL="342900" indent="-342900">
              <a:buFont typeface="+mj-lt"/>
              <a:buAutoNum type="arabicPeriod" startAt="3"/>
            </a:pPr>
            <a:r>
              <a:rPr lang="en-IN" dirty="0">
                <a:solidFill>
                  <a:schemeClr val="bg1"/>
                </a:solidFill>
              </a:rPr>
              <a:t>Hyperparameter Tuning: After training we have to tune the hyperparameter to find the best model.</a:t>
            </a:r>
          </a:p>
        </p:txBody>
      </p:sp>
      <p:pic>
        <p:nvPicPr>
          <p:cNvPr id="8" name="Picture 7">
            <a:extLst>
              <a:ext uri="{FF2B5EF4-FFF2-40B4-BE49-F238E27FC236}">
                <a16:creationId xmlns:a16="http://schemas.microsoft.com/office/drawing/2014/main" id="{831D5610-E73C-E702-9F7B-6635E3BA4B38}"/>
              </a:ext>
            </a:extLst>
          </p:cNvPr>
          <p:cNvPicPr>
            <a:picLocks noChangeAspect="1"/>
          </p:cNvPicPr>
          <p:nvPr/>
        </p:nvPicPr>
        <p:blipFill>
          <a:blip r:embed="rId2"/>
          <a:stretch>
            <a:fillRect/>
          </a:stretch>
        </p:blipFill>
        <p:spPr>
          <a:xfrm>
            <a:off x="1194376" y="2509417"/>
            <a:ext cx="9563100" cy="3679280"/>
          </a:xfrm>
          <a:prstGeom prst="rect">
            <a:avLst/>
          </a:prstGeom>
        </p:spPr>
      </p:pic>
    </p:spTree>
    <p:extLst>
      <p:ext uri="{BB962C8B-B14F-4D97-AF65-F5344CB8AC3E}">
        <p14:creationId xmlns:p14="http://schemas.microsoft.com/office/powerpoint/2010/main" val="22887689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B2EC1-B7BF-CE7B-C9A6-7635DA95F4F6}"/>
              </a:ext>
            </a:extLst>
          </p:cNvPr>
          <p:cNvSpPr>
            <a:spLocks noGrp="1"/>
          </p:cNvSpPr>
          <p:nvPr>
            <p:ph type="title"/>
          </p:nvPr>
        </p:nvSpPr>
        <p:spPr>
          <a:xfrm>
            <a:off x="461118" y="669303"/>
            <a:ext cx="11029616" cy="655056"/>
          </a:xfrm>
        </p:spPr>
        <p:txBody>
          <a:bodyPr anchor="ctr">
            <a:normAutofit fontScale="90000"/>
          </a:bodyPr>
          <a:lstStyle/>
          <a:p>
            <a:r>
              <a:rPr lang="en-GB" b="1" dirty="0">
                <a:solidFill>
                  <a:schemeClr val="bg1"/>
                </a:solidFill>
              </a:rPr>
              <a:t>MODELLING</a:t>
            </a:r>
            <a:endParaRPr lang="en-US" b="1" dirty="0">
              <a:solidFill>
                <a:schemeClr val="bg1"/>
              </a:solidFill>
            </a:endParaRPr>
          </a:p>
        </p:txBody>
      </p:sp>
      <p:sp>
        <p:nvSpPr>
          <p:cNvPr id="3" name="TextBox 2">
            <a:extLst>
              <a:ext uri="{FF2B5EF4-FFF2-40B4-BE49-F238E27FC236}">
                <a16:creationId xmlns:a16="http://schemas.microsoft.com/office/drawing/2014/main" id="{CBE52E4D-759E-EA87-BF0F-E04F4D2ADCCC}"/>
              </a:ext>
            </a:extLst>
          </p:cNvPr>
          <p:cNvSpPr txBox="1"/>
          <p:nvPr/>
        </p:nvSpPr>
        <p:spPr>
          <a:xfrm>
            <a:off x="461118" y="1633958"/>
            <a:ext cx="10756779" cy="369332"/>
          </a:xfrm>
          <a:prstGeom prst="rect">
            <a:avLst/>
          </a:prstGeom>
          <a:noFill/>
        </p:spPr>
        <p:txBody>
          <a:bodyPr wrap="square" rtlCol="0">
            <a:spAutoFit/>
          </a:bodyPr>
          <a:lstStyle/>
          <a:p>
            <a:pPr marL="342900" indent="-342900">
              <a:buFont typeface="+mj-lt"/>
              <a:buAutoNum type="arabicPeriod" startAt="3"/>
            </a:pPr>
            <a:r>
              <a:rPr lang="en-IN" dirty="0">
                <a:solidFill>
                  <a:schemeClr val="bg1"/>
                </a:solidFill>
              </a:rPr>
              <a:t>Model Testing : Testing the model with five different inputs.</a:t>
            </a:r>
          </a:p>
        </p:txBody>
      </p:sp>
      <p:pic>
        <p:nvPicPr>
          <p:cNvPr id="6" name="Picture 5">
            <a:extLst>
              <a:ext uri="{FF2B5EF4-FFF2-40B4-BE49-F238E27FC236}">
                <a16:creationId xmlns:a16="http://schemas.microsoft.com/office/drawing/2014/main" id="{DCE8E683-8E90-ED78-79C0-A5EDEB826414}"/>
              </a:ext>
            </a:extLst>
          </p:cNvPr>
          <p:cNvPicPr>
            <a:picLocks noChangeAspect="1"/>
          </p:cNvPicPr>
          <p:nvPr/>
        </p:nvPicPr>
        <p:blipFill>
          <a:blip r:embed="rId2"/>
          <a:stretch>
            <a:fillRect/>
          </a:stretch>
        </p:blipFill>
        <p:spPr>
          <a:xfrm>
            <a:off x="1178959" y="2144692"/>
            <a:ext cx="9593933" cy="4379167"/>
          </a:xfrm>
          <a:prstGeom prst="rect">
            <a:avLst/>
          </a:prstGeom>
        </p:spPr>
      </p:pic>
    </p:spTree>
    <p:extLst>
      <p:ext uri="{BB962C8B-B14F-4D97-AF65-F5344CB8AC3E}">
        <p14:creationId xmlns:p14="http://schemas.microsoft.com/office/powerpoint/2010/main" val="1137594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B2EC1-B7BF-CE7B-C9A6-7635DA95F4F6}"/>
              </a:ext>
            </a:extLst>
          </p:cNvPr>
          <p:cNvSpPr>
            <a:spLocks noGrp="1"/>
          </p:cNvSpPr>
          <p:nvPr>
            <p:ph type="title"/>
          </p:nvPr>
        </p:nvSpPr>
        <p:spPr>
          <a:xfrm>
            <a:off x="748719" y="667965"/>
            <a:ext cx="11029616" cy="655056"/>
          </a:xfrm>
        </p:spPr>
        <p:txBody>
          <a:bodyPr anchor="ctr">
            <a:normAutofit fontScale="90000"/>
          </a:bodyPr>
          <a:lstStyle/>
          <a:p>
            <a:r>
              <a:rPr lang="en-GB" b="1" dirty="0">
                <a:solidFill>
                  <a:schemeClr val="bg1"/>
                </a:solidFill>
              </a:rPr>
              <a:t>MODEL PERFORMANCE</a:t>
            </a:r>
            <a:endParaRPr lang="en-US" b="1" dirty="0">
              <a:solidFill>
                <a:schemeClr val="bg1"/>
              </a:solidFill>
            </a:endParaRPr>
          </a:p>
        </p:txBody>
      </p:sp>
      <p:graphicFrame>
        <p:nvGraphicFramePr>
          <p:cNvPr id="13" name="Content Placeholder 12">
            <a:extLst>
              <a:ext uri="{FF2B5EF4-FFF2-40B4-BE49-F238E27FC236}">
                <a16:creationId xmlns:a16="http://schemas.microsoft.com/office/drawing/2014/main" id="{1B318883-F76E-ED1B-7B18-8F311449CD14}"/>
              </a:ext>
            </a:extLst>
          </p:cNvPr>
          <p:cNvGraphicFramePr>
            <a:graphicFrameLocks noGrp="1"/>
          </p:cNvGraphicFramePr>
          <p:nvPr>
            <p:ph idx="1"/>
            <p:extLst>
              <p:ext uri="{D42A27DB-BD31-4B8C-83A1-F6EECF244321}">
                <p14:modId xmlns:p14="http://schemas.microsoft.com/office/powerpoint/2010/main" val="2551457698"/>
              </p:ext>
            </p:extLst>
          </p:nvPr>
        </p:nvGraphicFramePr>
        <p:xfrm>
          <a:off x="433409" y="1918724"/>
          <a:ext cx="10699189" cy="4728018"/>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1043965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394BC591-089C-9004-A42E-883B0867554E}"/>
              </a:ext>
            </a:extLst>
          </p:cNvPr>
          <p:cNvSpPr/>
          <p:nvPr/>
        </p:nvSpPr>
        <p:spPr>
          <a:xfrm>
            <a:off x="7100788" y="726761"/>
            <a:ext cx="4915855" cy="4836172"/>
          </a:xfrm>
          <a:custGeom>
            <a:avLst/>
            <a:gdLst>
              <a:gd name="connsiteX0" fmla="*/ 2606040 w 5212080"/>
              <a:gd name="connsiteY0" fmla="*/ 1005840 h 5212080"/>
              <a:gd name="connsiteX1" fmla="*/ 1005840 w 5212080"/>
              <a:gd name="connsiteY1" fmla="*/ 2606040 h 5212080"/>
              <a:gd name="connsiteX2" fmla="*/ 2606040 w 5212080"/>
              <a:gd name="connsiteY2" fmla="*/ 4206240 h 5212080"/>
              <a:gd name="connsiteX3" fmla="*/ 4206240 w 5212080"/>
              <a:gd name="connsiteY3" fmla="*/ 2606040 h 5212080"/>
              <a:gd name="connsiteX4" fmla="*/ 2606040 w 5212080"/>
              <a:gd name="connsiteY4" fmla="*/ 1005840 h 5212080"/>
              <a:gd name="connsiteX5" fmla="*/ 2606040 w 5212080"/>
              <a:gd name="connsiteY5" fmla="*/ 0 h 5212080"/>
              <a:gd name="connsiteX6" fmla="*/ 5212080 w 5212080"/>
              <a:gd name="connsiteY6" fmla="*/ 2606040 h 5212080"/>
              <a:gd name="connsiteX7" fmla="*/ 2606040 w 5212080"/>
              <a:gd name="connsiteY7" fmla="*/ 5212080 h 5212080"/>
              <a:gd name="connsiteX8" fmla="*/ 0 w 5212080"/>
              <a:gd name="connsiteY8" fmla="*/ 2606040 h 5212080"/>
              <a:gd name="connsiteX9" fmla="*/ 2606040 w 5212080"/>
              <a:gd name="connsiteY9" fmla="*/ 0 h 5212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12080" h="5212080">
                <a:moveTo>
                  <a:pt x="2606040" y="1005840"/>
                </a:moveTo>
                <a:cubicBezTo>
                  <a:pt x="1722274" y="1005840"/>
                  <a:pt x="1005840" y="1722274"/>
                  <a:pt x="1005840" y="2606040"/>
                </a:cubicBezTo>
                <a:cubicBezTo>
                  <a:pt x="1005840" y="3489806"/>
                  <a:pt x="1722274" y="4206240"/>
                  <a:pt x="2606040" y="4206240"/>
                </a:cubicBezTo>
                <a:cubicBezTo>
                  <a:pt x="3489806" y="4206240"/>
                  <a:pt x="4206240" y="3489806"/>
                  <a:pt x="4206240" y="2606040"/>
                </a:cubicBezTo>
                <a:cubicBezTo>
                  <a:pt x="4206240" y="1722274"/>
                  <a:pt x="3489806" y="1005840"/>
                  <a:pt x="2606040" y="1005840"/>
                </a:cubicBezTo>
                <a:close/>
                <a:moveTo>
                  <a:pt x="2606040" y="0"/>
                </a:moveTo>
                <a:cubicBezTo>
                  <a:pt x="4045316" y="0"/>
                  <a:pt x="5212080" y="1166764"/>
                  <a:pt x="5212080" y="2606040"/>
                </a:cubicBezTo>
                <a:cubicBezTo>
                  <a:pt x="5212080" y="4045316"/>
                  <a:pt x="4045316" y="5212080"/>
                  <a:pt x="2606040" y="5212080"/>
                </a:cubicBezTo>
                <a:cubicBezTo>
                  <a:pt x="1166764" y="5212080"/>
                  <a:pt x="0" y="4045316"/>
                  <a:pt x="0" y="2606040"/>
                </a:cubicBezTo>
                <a:cubicBezTo>
                  <a:pt x="0" y="1166764"/>
                  <a:pt x="1166764" y="0"/>
                  <a:pt x="2606040" y="0"/>
                </a:cubicBezTo>
                <a:close/>
              </a:path>
            </a:pathLst>
          </a:custGeom>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sp>
        <p:nvSpPr>
          <p:cNvPr id="9" name="Oval 8">
            <a:extLst>
              <a:ext uri="{FF2B5EF4-FFF2-40B4-BE49-F238E27FC236}">
                <a16:creationId xmlns:a16="http://schemas.microsoft.com/office/drawing/2014/main" id="{FB7AA5C2-7FAA-80A3-7826-319A51CB92AD}"/>
              </a:ext>
            </a:extLst>
          </p:cNvPr>
          <p:cNvSpPr/>
          <p:nvPr/>
        </p:nvSpPr>
        <p:spPr>
          <a:xfrm>
            <a:off x="6663613" y="2452742"/>
            <a:ext cx="1466132" cy="1442367"/>
          </a:xfrm>
          <a:prstGeom prst="ellipse">
            <a:avLst/>
          </a:prstGeom>
          <a:solidFill>
            <a:schemeClr val="bg1"/>
          </a:solidFill>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a:extLst>
              <a:ext uri="{FF2B5EF4-FFF2-40B4-BE49-F238E27FC236}">
                <a16:creationId xmlns:a16="http://schemas.microsoft.com/office/drawing/2014/main" id="{A03B2EC1-B7BF-CE7B-C9A6-7635DA95F4F6}"/>
              </a:ext>
            </a:extLst>
          </p:cNvPr>
          <p:cNvSpPr>
            <a:spLocks noGrp="1"/>
          </p:cNvSpPr>
          <p:nvPr>
            <p:ph type="title"/>
          </p:nvPr>
        </p:nvSpPr>
        <p:spPr>
          <a:xfrm>
            <a:off x="450629" y="732209"/>
            <a:ext cx="11029616" cy="655056"/>
          </a:xfrm>
        </p:spPr>
        <p:txBody>
          <a:bodyPr anchor="ctr">
            <a:normAutofit fontScale="90000"/>
          </a:bodyPr>
          <a:lstStyle/>
          <a:p>
            <a:r>
              <a:rPr lang="en-GB" b="1" dirty="0">
                <a:solidFill>
                  <a:schemeClr val="bg1"/>
                </a:solidFill>
              </a:rPr>
              <a:t>RESULTS</a:t>
            </a:r>
            <a:endParaRPr lang="en-US" b="1" dirty="0">
              <a:solidFill>
                <a:schemeClr val="bg1"/>
              </a:solidFill>
            </a:endParaRPr>
          </a:p>
        </p:txBody>
      </p:sp>
      <p:sp>
        <p:nvSpPr>
          <p:cNvPr id="3" name="Content Placeholder 2">
            <a:extLst>
              <a:ext uri="{FF2B5EF4-FFF2-40B4-BE49-F238E27FC236}">
                <a16:creationId xmlns:a16="http://schemas.microsoft.com/office/drawing/2014/main" id="{27EBACB0-5504-CAD6-951C-D14217A08A80}"/>
              </a:ext>
            </a:extLst>
          </p:cNvPr>
          <p:cNvSpPr>
            <a:spLocks noGrp="1"/>
          </p:cNvSpPr>
          <p:nvPr>
            <p:ph idx="1"/>
          </p:nvPr>
        </p:nvSpPr>
        <p:spPr>
          <a:xfrm>
            <a:off x="251826" y="2265377"/>
            <a:ext cx="6499170" cy="2581552"/>
          </a:xfrm>
        </p:spPr>
        <p:txBody>
          <a:bodyPr>
            <a:normAutofit fontScale="77500" lnSpcReduction="20000"/>
          </a:bodyPr>
          <a:lstStyle/>
          <a:p>
            <a:r>
              <a:rPr lang="en-GB" b="0" dirty="0">
                <a:solidFill>
                  <a:schemeClr val="bg1"/>
                </a:solidFill>
                <a:effectLst/>
              </a:rPr>
              <a:t>Extra Trees Classifier Algorithm is the best algorithm amongst all the algorithm used for this dataset with the highest accuracy score of 81%</a:t>
            </a:r>
          </a:p>
          <a:p>
            <a:r>
              <a:rPr lang="en-GB" dirty="0">
                <a:solidFill>
                  <a:schemeClr val="bg1"/>
                </a:solidFill>
              </a:rPr>
              <a:t>The model was accurate to predict the results for different inputs.</a:t>
            </a:r>
            <a:endParaRPr lang="en-GB" b="0" dirty="0">
              <a:solidFill>
                <a:schemeClr val="bg1"/>
              </a:solidFill>
              <a:effectLst/>
            </a:endParaRPr>
          </a:p>
          <a:p>
            <a:r>
              <a:rPr lang="en-GB" b="0" dirty="0" err="1">
                <a:solidFill>
                  <a:schemeClr val="bg1"/>
                </a:solidFill>
                <a:effectLst/>
              </a:rPr>
              <a:t>KNeighbours</a:t>
            </a:r>
            <a:r>
              <a:rPr lang="en-GB" b="0" dirty="0">
                <a:solidFill>
                  <a:schemeClr val="bg1"/>
                </a:solidFill>
                <a:effectLst/>
              </a:rPr>
              <a:t> Classifier Algorithm is the worst algorithm amongst all the algorithm used for this dataset with the lowest accuracy score of 67.5%.</a:t>
            </a:r>
          </a:p>
          <a:p>
            <a:endParaRPr lang="en-US" dirty="0">
              <a:solidFill>
                <a:schemeClr val="bg1"/>
              </a:solidFill>
            </a:endParaRPr>
          </a:p>
        </p:txBody>
      </p:sp>
      <p:pic>
        <p:nvPicPr>
          <p:cNvPr id="5" name="Graphic 4" descr="Gears">
            <a:extLst>
              <a:ext uri="{FF2B5EF4-FFF2-40B4-BE49-F238E27FC236}">
                <a16:creationId xmlns:a16="http://schemas.microsoft.com/office/drawing/2014/main" id="{A5E389DA-09CC-1D1C-2B8C-87AE791A01F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240264" y="1164064"/>
            <a:ext cx="431215" cy="431215"/>
          </a:xfrm>
          <a:prstGeom prst="rect">
            <a:avLst/>
          </a:prstGeom>
        </p:spPr>
      </p:pic>
      <p:pic>
        <p:nvPicPr>
          <p:cNvPr id="7" name="Graphic 6" descr="Decision chart">
            <a:extLst>
              <a:ext uri="{FF2B5EF4-FFF2-40B4-BE49-F238E27FC236}">
                <a16:creationId xmlns:a16="http://schemas.microsoft.com/office/drawing/2014/main" id="{561E8816-0292-4F31-AF5B-721CCC3163A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895101" y="961498"/>
            <a:ext cx="431215" cy="431215"/>
          </a:xfrm>
          <a:prstGeom prst="rect">
            <a:avLst/>
          </a:prstGeom>
        </p:spPr>
      </p:pic>
      <p:pic>
        <p:nvPicPr>
          <p:cNvPr id="8" name="Graphic 7" descr="Bullseye">
            <a:extLst>
              <a:ext uri="{FF2B5EF4-FFF2-40B4-BE49-F238E27FC236}">
                <a16:creationId xmlns:a16="http://schemas.microsoft.com/office/drawing/2014/main" id="{78A687BC-C391-BBB8-EB6A-9E2997C2036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947273" y="2772782"/>
            <a:ext cx="862431" cy="862431"/>
          </a:xfrm>
          <a:prstGeom prst="rect">
            <a:avLst/>
          </a:prstGeom>
        </p:spPr>
      </p:pic>
      <p:pic>
        <p:nvPicPr>
          <p:cNvPr id="6" name="Graphic 5" descr="Bar chart">
            <a:extLst>
              <a:ext uri="{FF2B5EF4-FFF2-40B4-BE49-F238E27FC236}">
                <a16:creationId xmlns:a16="http://schemas.microsoft.com/office/drawing/2014/main" id="{F1DF32FF-BB91-B22F-52F7-A33D2EC9695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809704" y="1645900"/>
            <a:ext cx="431215" cy="431215"/>
          </a:xfrm>
          <a:prstGeom prst="rect">
            <a:avLst/>
          </a:prstGeom>
        </p:spPr>
      </p:pic>
    </p:spTree>
    <p:extLst>
      <p:ext uri="{BB962C8B-B14F-4D97-AF65-F5344CB8AC3E}">
        <p14:creationId xmlns:p14="http://schemas.microsoft.com/office/powerpoint/2010/main" val="33196273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Rounded Corners 13">
            <a:hlinkClick r:id="rId2"/>
            <a:extLst>
              <a:ext uri="{FF2B5EF4-FFF2-40B4-BE49-F238E27FC236}">
                <a16:creationId xmlns:a16="http://schemas.microsoft.com/office/drawing/2014/main" id="{588AFC6E-C5D0-D355-E418-88E7FE4371CD}"/>
              </a:ext>
            </a:extLst>
          </p:cNvPr>
          <p:cNvSpPr/>
          <p:nvPr/>
        </p:nvSpPr>
        <p:spPr>
          <a:xfrm>
            <a:off x="8456846" y="1756465"/>
            <a:ext cx="3657600" cy="4258296"/>
          </a:xfrm>
          <a:prstGeom prst="roundRect">
            <a:avLst/>
          </a:prstGeom>
          <a:effectLst>
            <a:glow rad="228600">
              <a:schemeClr val="bg1">
                <a:alpha val="40000"/>
              </a:schemeClr>
            </a:glow>
          </a:effectLst>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a:extLst>
              <a:ext uri="{FF2B5EF4-FFF2-40B4-BE49-F238E27FC236}">
                <a16:creationId xmlns:a16="http://schemas.microsoft.com/office/drawing/2014/main" id="{A03B2EC1-B7BF-CE7B-C9A6-7635DA95F4F6}"/>
              </a:ext>
            </a:extLst>
          </p:cNvPr>
          <p:cNvSpPr>
            <a:spLocks noGrp="1"/>
          </p:cNvSpPr>
          <p:nvPr>
            <p:ph type="title"/>
          </p:nvPr>
        </p:nvSpPr>
        <p:spPr>
          <a:xfrm>
            <a:off x="461119" y="706249"/>
            <a:ext cx="11029616" cy="655056"/>
          </a:xfrm>
        </p:spPr>
        <p:txBody>
          <a:bodyPr anchor="ctr">
            <a:normAutofit fontScale="90000"/>
          </a:bodyPr>
          <a:lstStyle/>
          <a:p>
            <a:r>
              <a:rPr lang="en-GB" b="1" dirty="0">
                <a:solidFill>
                  <a:schemeClr val="bg1"/>
                </a:solidFill>
              </a:rPr>
              <a:t>LINKS</a:t>
            </a:r>
            <a:endParaRPr lang="en-US" b="1" dirty="0">
              <a:solidFill>
                <a:schemeClr val="bg1"/>
              </a:solidFill>
            </a:endParaRPr>
          </a:p>
        </p:txBody>
      </p:sp>
      <p:sp>
        <p:nvSpPr>
          <p:cNvPr id="4" name="Rectangle: Rounded Corners 3">
            <a:hlinkClick r:id="rId2"/>
            <a:extLst>
              <a:ext uri="{FF2B5EF4-FFF2-40B4-BE49-F238E27FC236}">
                <a16:creationId xmlns:a16="http://schemas.microsoft.com/office/drawing/2014/main" id="{CBEB8A8C-DE4A-4C1F-261F-2A898B4D0DA7}"/>
              </a:ext>
            </a:extLst>
          </p:cNvPr>
          <p:cNvSpPr/>
          <p:nvPr/>
        </p:nvSpPr>
        <p:spPr>
          <a:xfrm>
            <a:off x="399776" y="1777999"/>
            <a:ext cx="3657600" cy="4258296"/>
          </a:xfrm>
          <a:prstGeom prst="roundRect">
            <a:avLst/>
          </a:prstGeom>
          <a:effectLst>
            <a:glow rad="228600">
              <a:schemeClr val="bg1">
                <a:alpha val="40000"/>
              </a:schemeClr>
            </a:glow>
          </a:effectLst>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a:extLst>
              <a:ext uri="{FF2B5EF4-FFF2-40B4-BE49-F238E27FC236}">
                <a16:creationId xmlns:a16="http://schemas.microsoft.com/office/drawing/2014/main" id="{A78B9C81-0C69-8E4A-8C2A-4F4DB4057F8C}"/>
              </a:ext>
            </a:extLst>
          </p:cNvPr>
          <p:cNvSpPr txBox="1"/>
          <p:nvPr/>
        </p:nvSpPr>
        <p:spPr>
          <a:xfrm>
            <a:off x="790760" y="3654781"/>
            <a:ext cx="2560320" cy="461665"/>
          </a:xfrm>
          <a:prstGeom prst="rect">
            <a:avLst/>
          </a:prstGeom>
          <a:noFill/>
        </p:spPr>
        <p:txBody>
          <a:bodyPr wrap="square" rtlCol="0">
            <a:spAutoFit/>
          </a:bodyPr>
          <a:lstStyle/>
          <a:p>
            <a:pPr algn="ctr"/>
            <a:r>
              <a:rPr lang="en-IN" sz="2400" dirty="0">
                <a:latin typeface="+mj-lt"/>
              </a:rPr>
              <a:t>Google Drive</a:t>
            </a:r>
          </a:p>
        </p:txBody>
      </p:sp>
      <p:sp>
        <p:nvSpPr>
          <p:cNvPr id="11" name="TextBox 10">
            <a:extLst>
              <a:ext uri="{FF2B5EF4-FFF2-40B4-BE49-F238E27FC236}">
                <a16:creationId xmlns:a16="http://schemas.microsoft.com/office/drawing/2014/main" id="{E33B508C-977F-08BC-AEEB-27D449C8C21F}"/>
              </a:ext>
            </a:extLst>
          </p:cNvPr>
          <p:cNvSpPr txBox="1"/>
          <p:nvPr/>
        </p:nvSpPr>
        <p:spPr>
          <a:xfrm>
            <a:off x="563036" y="4263096"/>
            <a:ext cx="3015768" cy="1569660"/>
          </a:xfrm>
          <a:prstGeom prst="rect">
            <a:avLst/>
          </a:prstGeom>
          <a:noFill/>
        </p:spPr>
        <p:txBody>
          <a:bodyPr wrap="square" rtlCol="0">
            <a:spAutoFit/>
          </a:bodyPr>
          <a:lstStyle/>
          <a:p>
            <a:pPr algn="ctr"/>
            <a:r>
              <a:rPr lang="en-IN" sz="1600" dirty="0"/>
              <a:t>Click on shape to open link</a:t>
            </a:r>
          </a:p>
          <a:p>
            <a:pPr algn="ctr"/>
            <a:r>
              <a:rPr lang="en-IN" sz="1600" dirty="0"/>
              <a:t>Or</a:t>
            </a:r>
          </a:p>
          <a:p>
            <a:pPr algn="ctr"/>
            <a:r>
              <a:rPr lang="en-IN" sz="1600" dirty="0"/>
              <a:t>https://drive.google.com/drive/folders/1-Vqr0CxQBfGmFL-OilshEkdT2jy7pKdy?usp=drive_link</a:t>
            </a:r>
          </a:p>
        </p:txBody>
      </p:sp>
      <p:pic>
        <p:nvPicPr>
          <p:cNvPr id="7" name="Picture 6">
            <a:hlinkClick r:id="rId2"/>
            <a:extLst>
              <a:ext uri="{FF2B5EF4-FFF2-40B4-BE49-F238E27FC236}">
                <a16:creationId xmlns:a16="http://schemas.microsoft.com/office/drawing/2014/main" id="{96A266E9-D964-1ECF-67D0-9E8931363910}"/>
              </a:ext>
            </a:extLst>
          </p:cNvPr>
          <p:cNvPicPr>
            <a:picLocks noChangeAspect="1"/>
          </p:cNvPicPr>
          <p:nvPr/>
        </p:nvPicPr>
        <p:blipFill>
          <a:blip r:embed="rId3"/>
          <a:stretch>
            <a:fillRect/>
          </a:stretch>
        </p:blipFill>
        <p:spPr>
          <a:xfrm>
            <a:off x="1308119" y="2155482"/>
            <a:ext cx="1525602" cy="1352649"/>
          </a:xfrm>
          <a:prstGeom prst="rect">
            <a:avLst/>
          </a:prstGeom>
        </p:spPr>
      </p:pic>
      <p:sp>
        <p:nvSpPr>
          <p:cNvPr id="3" name="Rectangle: Rounded Corners 2">
            <a:hlinkClick r:id="rId4"/>
            <a:extLst>
              <a:ext uri="{FF2B5EF4-FFF2-40B4-BE49-F238E27FC236}">
                <a16:creationId xmlns:a16="http://schemas.microsoft.com/office/drawing/2014/main" id="{8F995A2B-1624-623E-FC48-23A0CB908401}"/>
              </a:ext>
            </a:extLst>
          </p:cNvPr>
          <p:cNvSpPr/>
          <p:nvPr/>
        </p:nvSpPr>
        <p:spPr>
          <a:xfrm>
            <a:off x="4428311" y="1777999"/>
            <a:ext cx="3657600" cy="4258296"/>
          </a:xfrm>
          <a:prstGeom prst="roundRect">
            <a:avLst/>
          </a:prstGeom>
          <a:effectLst>
            <a:glow rad="228600">
              <a:schemeClr val="bg1">
                <a:alpha val="40000"/>
              </a:schemeClr>
            </a:glow>
          </a:effectLst>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5" name="Picture 4">
            <a:hlinkClick r:id="rId4"/>
            <a:extLst>
              <a:ext uri="{FF2B5EF4-FFF2-40B4-BE49-F238E27FC236}">
                <a16:creationId xmlns:a16="http://schemas.microsoft.com/office/drawing/2014/main" id="{E24B7BE5-ACD8-B06D-8A29-4FD2EE12193E}"/>
              </a:ext>
            </a:extLst>
          </p:cNvPr>
          <p:cNvPicPr>
            <a:picLocks noChangeAspect="1"/>
          </p:cNvPicPr>
          <p:nvPr/>
        </p:nvPicPr>
        <p:blipFill>
          <a:blip r:embed="rId5"/>
          <a:stretch>
            <a:fillRect/>
          </a:stretch>
        </p:blipFill>
        <p:spPr>
          <a:xfrm>
            <a:off x="4704681" y="1940445"/>
            <a:ext cx="2894811" cy="1782722"/>
          </a:xfrm>
          <a:prstGeom prst="rect">
            <a:avLst/>
          </a:prstGeom>
        </p:spPr>
      </p:pic>
      <p:pic>
        <p:nvPicPr>
          <p:cNvPr id="6" name="Picture 5">
            <a:extLst>
              <a:ext uri="{FF2B5EF4-FFF2-40B4-BE49-F238E27FC236}">
                <a16:creationId xmlns:a16="http://schemas.microsoft.com/office/drawing/2014/main" id="{4AADD125-39DE-5D97-8BA1-BA633A851AC4}"/>
              </a:ext>
            </a:extLst>
          </p:cNvPr>
          <p:cNvPicPr>
            <a:picLocks noChangeAspect="1"/>
          </p:cNvPicPr>
          <p:nvPr/>
        </p:nvPicPr>
        <p:blipFill>
          <a:blip r:embed="rId6"/>
          <a:stretch>
            <a:fillRect/>
          </a:stretch>
        </p:blipFill>
        <p:spPr>
          <a:xfrm rot="10800000" flipV="1">
            <a:off x="9691806" y="2202178"/>
            <a:ext cx="1168506" cy="1168506"/>
          </a:xfrm>
          <a:prstGeom prst="rect">
            <a:avLst/>
          </a:prstGeom>
        </p:spPr>
      </p:pic>
      <p:sp>
        <p:nvSpPr>
          <p:cNvPr id="8" name="TextBox 8">
            <a:extLst>
              <a:ext uri="{FF2B5EF4-FFF2-40B4-BE49-F238E27FC236}">
                <a16:creationId xmlns:a16="http://schemas.microsoft.com/office/drawing/2014/main" id="{A78B9C81-0C69-8E4A-8C2A-4F4DB4057F8C}"/>
              </a:ext>
            </a:extLst>
          </p:cNvPr>
          <p:cNvSpPr txBox="1"/>
          <p:nvPr/>
        </p:nvSpPr>
        <p:spPr>
          <a:xfrm>
            <a:off x="4731512" y="3542173"/>
            <a:ext cx="2560320" cy="46166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IN" sz="2400" dirty="0">
                <a:latin typeface="+mj-lt"/>
              </a:rPr>
              <a:t>Google Collab</a:t>
            </a:r>
          </a:p>
        </p:txBody>
      </p:sp>
      <p:sp>
        <p:nvSpPr>
          <p:cNvPr id="10" name="TextBox 9">
            <a:extLst>
              <a:ext uri="{FF2B5EF4-FFF2-40B4-BE49-F238E27FC236}">
                <a16:creationId xmlns:a16="http://schemas.microsoft.com/office/drawing/2014/main" id="{199D29F1-E418-732A-6155-5FFE43445D13}"/>
              </a:ext>
            </a:extLst>
          </p:cNvPr>
          <p:cNvSpPr txBox="1"/>
          <p:nvPr/>
        </p:nvSpPr>
        <p:spPr>
          <a:xfrm>
            <a:off x="8995899" y="3443492"/>
            <a:ext cx="2560320" cy="46166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IN" sz="2400" dirty="0">
                <a:latin typeface="+mj-lt"/>
              </a:rPr>
              <a:t>GitHub</a:t>
            </a:r>
          </a:p>
        </p:txBody>
      </p:sp>
      <p:sp>
        <p:nvSpPr>
          <p:cNvPr id="12" name="TextBox 10">
            <a:extLst>
              <a:ext uri="{FF2B5EF4-FFF2-40B4-BE49-F238E27FC236}">
                <a16:creationId xmlns:a16="http://schemas.microsoft.com/office/drawing/2014/main" id="{E33B508C-977F-08BC-AEEB-27D449C8C21F}"/>
              </a:ext>
            </a:extLst>
          </p:cNvPr>
          <p:cNvSpPr txBox="1"/>
          <p:nvPr/>
        </p:nvSpPr>
        <p:spPr>
          <a:xfrm>
            <a:off x="4659416" y="4248145"/>
            <a:ext cx="3195390" cy="156966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IN" sz="1600" dirty="0"/>
              <a:t>Click on shape to open link</a:t>
            </a:r>
          </a:p>
          <a:p>
            <a:pPr algn="ctr"/>
            <a:r>
              <a:rPr lang="en-IN" sz="1600" dirty="0"/>
              <a:t>Or</a:t>
            </a:r>
          </a:p>
          <a:p>
            <a:pPr algn="ctr"/>
            <a:r>
              <a:rPr lang="en-IN" sz="1600" dirty="0"/>
              <a:t>https://colab.research.google.com/github/sppu1/IBM-SkillsBuild-Internship/blob/main/Sentiment_Analysis_of_Restaurants.ipynb</a:t>
            </a:r>
          </a:p>
        </p:txBody>
      </p:sp>
      <p:sp>
        <p:nvSpPr>
          <p:cNvPr id="13" name="TextBox 11">
            <a:extLst>
              <a:ext uri="{FF2B5EF4-FFF2-40B4-BE49-F238E27FC236}">
                <a16:creationId xmlns:a16="http://schemas.microsoft.com/office/drawing/2014/main" id="{527F6943-80A1-8451-BEBA-91652D7B55C5}"/>
              </a:ext>
            </a:extLst>
          </p:cNvPr>
          <p:cNvSpPr txBox="1"/>
          <p:nvPr/>
        </p:nvSpPr>
        <p:spPr>
          <a:xfrm>
            <a:off x="9044884" y="4252213"/>
            <a:ext cx="2656378" cy="1077218"/>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IN" sz="1600" dirty="0"/>
              <a:t>Click on shape to open link</a:t>
            </a:r>
          </a:p>
          <a:p>
            <a:pPr algn="ctr"/>
            <a:r>
              <a:rPr lang="en-IN" sz="1600" dirty="0"/>
              <a:t>Or</a:t>
            </a:r>
          </a:p>
          <a:p>
            <a:pPr algn="ctr"/>
            <a:r>
              <a:rPr lang="en-IN" sz="1600" dirty="0"/>
              <a:t>https://github.com/sppu1/IBM-SkillsBuild-Internship</a:t>
            </a:r>
          </a:p>
        </p:txBody>
      </p:sp>
    </p:spTree>
    <p:extLst>
      <p:ext uri="{BB962C8B-B14F-4D97-AF65-F5344CB8AC3E}">
        <p14:creationId xmlns:p14="http://schemas.microsoft.com/office/powerpoint/2010/main" val="9585896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78FEE9-6F04-7C0B-DF16-D1C7DD565DF3}"/>
              </a:ext>
            </a:extLst>
          </p:cNvPr>
          <p:cNvSpPr txBox="1"/>
          <p:nvPr/>
        </p:nvSpPr>
        <p:spPr>
          <a:xfrm>
            <a:off x="3059784" y="2704218"/>
            <a:ext cx="6601325" cy="1323439"/>
          </a:xfrm>
          <a:prstGeom prst="rect">
            <a:avLst/>
          </a:prstGeom>
          <a:noFill/>
        </p:spPr>
        <p:txBody>
          <a:bodyPr wrap="square" rtlCol="0">
            <a:spAutoFit/>
          </a:bodyPr>
          <a:lstStyle/>
          <a:p>
            <a:r>
              <a:rPr lang="en-IN" sz="8000" b="1" dirty="0">
                <a:solidFill>
                  <a:schemeClr val="bg1"/>
                </a:solidFill>
              </a:rPr>
              <a:t>THANK YOU</a:t>
            </a:r>
          </a:p>
        </p:txBody>
      </p:sp>
    </p:spTree>
    <p:extLst>
      <p:ext uri="{BB962C8B-B14F-4D97-AF65-F5344CB8AC3E}">
        <p14:creationId xmlns:p14="http://schemas.microsoft.com/office/powerpoint/2010/main" val="5748797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B2EC1-B7BF-CE7B-C9A6-7635DA95F4F6}"/>
              </a:ext>
            </a:extLst>
          </p:cNvPr>
          <p:cNvSpPr>
            <a:spLocks noGrp="1"/>
          </p:cNvSpPr>
          <p:nvPr>
            <p:ph type="title"/>
          </p:nvPr>
        </p:nvSpPr>
        <p:spPr>
          <a:xfrm>
            <a:off x="107140" y="546130"/>
            <a:ext cx="11420541" cy="1173778"/>
          </a:xfrm>
        </p:spPr>
        <p:txBody>
          <a:bodyPr>
            <a:normAutofit fontScale="90000"/>
          </a:bodyPr>
          <a:lstStyle/>
          <a:p>
            <a:pPr algn="ctr"/>
            <a:r>
              <a:rPr lang="en-GB" b="1" dirty="0">
                <a:solidFill>
                  <a:schemeClr val="bg1"/>
                </a:solidFill>
              </a:rPr>
              <a:t>SENTIMENT ANALYSIS OF RESTAURANT REVIEWS</a:t>
            </a:r>
            <a:endParaRPr lang="en-US" b="1" dirty="0">
              <a:solidFill>
                <a:schemeClr val="bg1"/>
              </a:solidFill>
            </a:endParaRPr>
          </a:p>
        </p:txBody>
      </p:sp>
      <p:pic>
        <p:nvPicPr>
          <p:cNvPr id="3" name="Picture 2">
            <a:extLst>
              <a:ext uri="{FF2B5EF4-FFF2-40B4-BE49-F238E27FC236}">
                <a16:creationId xmlns:a16="http://schemas.microsoft.com/office/drawing/2014/main" id="{C5F5C171-0F98-C489-43B8-D5F9BC4EF678}"/>
              </a:ext>
            </a:extLst>
          </p:cNvPr>
          <p:cNvPicPr>
            <a:picLocks noChangeAspect="1"/>
          </p:cNvPicPr>
          <p:nvPr/>
        </p:nvPicPr>
        <p:blipFill>
          <a:blip r:embed="rId2"/>
          <a:stretch>
            <a:fillRect/>
          </a:stretch>
        </p:blipFill>
        <p:spPr>
          <a:xfrm>
            <a:off x="7303711" y="2650558"/>
            <a:ext cx="3006937" cy="2919683"/>
          </a:xfrm>
          <a:prstGeom prst="rect">
            <a:avLst/>
          </a:prstGeom>
        </p:spPr>
      </p:pic>
      <p:pic>
        <p:nvPicPr>
          <p:cNvPr id="6" name="Graphic 5" descr="Smiling face with solid fill">
            <a:extLst>
              <a:ext uri="{FF2B5EF4-FFF2-40B4-BE49-F238E27FC236}">
                <a16:creationId xmlns:a16="http://schemas.microsoft.com/office/drawing/2014/main" id="{E570FE95-89E1-8BC9-FD77-809189C51DC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660478" y="2073517"/>
            <a:ext cx="734085" cy="734861"/>
          </a:xfrm>
          <a:prstGeom prst="rect">
            <a:avLst/>
          </a:prstGeom>
        </p:spPr>
      </p:pic>
      <p:pic>
        <p:nvPicPr>
          <p:cNvPr id="8" name="Graphic 7" descr="Sad face with solid fill">
            <a:extLst>
              <a:ext uri="{FF2B5EF4-FFF2-40B4-BE49-F238E27FC236}">
                <a16:creationId xmlns:a16="http://schemas.microsoft.com/office/drawing/2014/main" id="{CB61CD71-282B-3E2E-463F-C7EE464C08D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181305" y="5454804"/>
            <a:ext cx="772576" cy="772576"/>
          </a:xfrm>
          <a:prstGeom prst="rect">
            <a:avLst/>
          </a:prstGeom>
        </p:spPr>
      </p:pic>
      <p:sp>
        <p:nvSpPr>
          <p:cNvPr id="4" name="TextBox 3">
            <a:extLst>
              <a:ext uri="{FF2B5EF4-FFF2-40B4-BE49-F238E27FC236}">
                <a16:creationId xmlns:a16="http://schemas.microsoft.com/office/drawing/2014/main" id="{8F86F434-3CF8-C7D2-9266-B0CB1718847D}"/>
              </a:ext>
            </a:extLst>
          </p:cNvPr>
          <p:cNvSpPr txBox="1"/>
          <p:nvPr/>
        </p:nvSpPr>
        <p:spPr>
          <a:xfrm>
            <a:off x="581192" y="2499543"/>
            <a:ext cx="5690299" cy="3416320"/>
          </a:xfrm>
          <a:prstGeom prst="rect">
            <a:avLst/>
          </a:prstGeom>
          <a:noFill/>
        </p:spPr>
        <p:txBody>
          <a:bodyPr wrap="square" rtlCol="0">
            <a:spAutoFit/>
          </a:bodyPr>
          <a:lstStyle/>
          <a:p>
            <a:r>
              <a:rPr lang="en-IN" dirty="0">
                <a:solidFill>
                  <a:schemeClr val="bg1"/>
                </a:solidFill>
              </a:rPr>
              <a:t>In today’s world social media have a huge impact on our lives whether its personal life or professional life. People are tend o make decisions based on what they see and hear on social media nowadays which is making a huge impact on businesses. So, the industries are tend to find ways to analyse and interpret insights from these information present over the social media, blogs and other internet platforms. One of the ways to utilise these data is analysing the sentiment of a particular user from the reviews he/she does over the internet on websites or blog posts. So, we will be developing a AI algorithm that detects sentiment of a user based on its review.</a:t>
            </a:r>
          </a:p>
        </p:txBody>
      </p:sp>
    </p:spTree>
    <p:extLst>
      <p:ext uri="{BB962C8B-B14F-4D97-AF65-F5344CB8AC3E}">
        <p14:creationId xmlns:p14="http://schemas.microsoft.com/office/powerpoint/2010/main" val="4428357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p:cTn id="14" dur="500" fill="hold"/>
                                        <p:tgtEl>
                                          <p:spTgt spid="8"/>
                                        </p:tgtEl>
                                        <p:attrNameLst>
                                          <p:attrName>ppt_w</p:attrName>
                                        </p:attrNameLst>
                                      </p:cBhvr>
                                      <p:tavLst>
                                        <p:tav tm="0">
                                          <p:val>
                                            <p:fltVal val="0"/>
                                          </p:val>
                                        </p:tav>
                                        <p:tav tm="100000">
                                          <p:val>
                                            <p:strVal val="#ppt_w"/>
                                          </p:val>
                                        </p:tav>
                                      </p:tavLst>
                                    </p:anim>
                                    <p:anim calcmode="lin" valueType="num">
                                      <p:cBhvr>
                                        <p:cTn id="15" dur="500" fill="hold"/>
                                        <p:tgtEl>
                                          <p:spTgt spid="8"/>
                                        </p:tgtEl>
                                        <p:attrNameLst>
                                          <p:attrName>ppt_h</p:attrName>
                                        </p:attrNameLst>
                                      </p:cBhvr>
                                      <p:tavLst>
                                        <p:tav tm="0">
                                          <p:val>
                                            <p:fltVal val="0"/>
                                          </p:val>
                                        </p:tav>
                                        <p:tav tm="100000">
                                          <p:val>
                                            <p:strVal val="#ppt_h"/>
                                          </p:val>
                                        </p:tav>
                                      </p:tavLst>
                                    </p:anim>
                                    <p:animEffect transition="in" filter="fade">
                                      <p:cBhvr>
                                        <p:cTn id="1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547E7AFB-F073-5F2E-A24A-04C0562675FF}"/>
              </a:ext>
            </a:extLst>
          </p:cNvPr>
          <p:cNvSpPr/>
          <p:nvPr/>
        </p:nvSpPr>
        <p:spPr>
          <a:xfrm>
            <a:off x="8556130" y="1238096"/>
            <a:ext cx="3338857" cy="2994498"/>
          </a:xfrm>
          <a:custGeom>
            <a:avLst/>
            <a:gdLst>
              <a:gd name="connsiteX0" fmla="*/ 2606040 w 5212080"/>
              <a:gd name="connsiteY0" fmla="*/ 1005840 h 5212080"/>
              <a:gd name="connsiteX1" fmla="*/ 1005840 w 5212080"/>
              <a:gd name="connsiteY1" fmla="*/ 2606040 h 5212080"/>
              <a:gd name="connsiteX2" fmla="*/ 2606040 w 5212080"/>
              <a:gd name="connsiteY2" fmla="*/ 4206240 h 5212080"/>
              <a:gd name="connsiteX3" fmla="*/ 4206240 w 5212080"/>
              <a:gd name="connsiteY3" fmla="*/ 2606040 h 5212080"/>
              <a:gd name="connsiteX4" fmla="*/ 2606040 w 5212080"/>
              <a:gd name="connsiteY4" fmla="*/ 1005840 h 5212080"/>
              <a:gd name="connsiteX5" fmla="*/ 2606040 w 5212080"/>
              <a:gd name="connsiteY5" fmla="*/ 0 h 5212080"/>
              <a:gd name="connsiteX6" fmla="*/ 5212080 w 5212080"/>
              <a:gd name="connsiteY6" fmla="*/ 2606040 h 5212080"/>
              <a:gd name="connsiteX7" fmla="*/ 2606040 w 5212080"/>
              <a:gd name="connsiteY7" fmla="*/ 5212080 h 5212080"/>
              <a:gd name="connsiteX8" fmla="*/ 0 w 5212080"/>
              <a:gd name="connsiteY8" fmla="*/ 2606040 h 5212080"/>
              <a:gd name="connsiteX9" fmla="*/ 2606040 w 5212080"/>
              <a:gd name="connsiteY9" fmla="*/ 0 h 5212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12080" h="5212080">
                <a:moveTo>
                  <a:pt x="2606040" y="1005840"/>
                </a:moveTo>
                <a:cubicBezTo>
                  <a:pt x="1722274" y="1005840"/>
                  <a:pt x="1005840" y="1722274"/>
                  <a:pt x="1005840" y="2606040"/>
                </a:cubicBezTo>
                <a:cubicBezTo>
                  <a:pt x="1005840" y="3489806"/>
                  <a:pt x="1722274" y="4206240"/>
                  <a:pt x="2606040" y="4206240"/>
                </a:cubicBezTo>
                <a:cubicBezTo>
                  <a:pt x="3489806" y="4206240"/>
                  <a:pt x="4206240" y="3489806"/>
                  <a:pt x="4206240" y="2606040"/>
                </a:cubicBezTo>
                <a:cubicBezTo>
                  <a:pt x="4206240" y="1722274"/>
                  <a:pt x="3489806" y="1005840"/>
                  <a:pt x="2606040" y="1005840"/>
                </a:cubicBezTo>
                <a:close/>
                <a:moveTo>
                  <a:pt x="2606040" y="0"/>
                </a:moveTo>
                <a:cubicBezTo>
                  <a:pt x="4045316" y="0"/>
                  <a:pt x="5212080" y="1166764"/>
                  <a:pt x="5212080" y="2606040"/>
                </a:cubicBezTo>
                <a:cubicBezTo>
                  <a:pt x="5212080" y="4045316"/>
                  <a:pt x="4045316" y="5212080"/>
                  <a:pt x="2606040" y="5212080"/>
                </a:cubicBezTo>
                <a:cubicBezTo>
                  <a:pt x="1166764" y="5212080"/>
                  <a:pt x="0" y="4045316"/>
                  <a:pt x="0" y="2606040"/>
                </a:cubicBezTo>
                <a:cubicBezTo>
                  <a:pt x="0" y="1166764"/>
                  <a:pt x="1166764" y="0"/>
                  <a:pt x="2606040" y="0"/>
                </a:cubicBezTo>
                <a:close/>
              </a:path>
            </a:pathLst>
          </a:custGeom>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2" name="Title 1">
            <a:extLst>
              <a:ext uri="{FF2B5EF4-FFF2-40B4-BE49-F238E27FC236}">
                <a16:creationId xmlns:a16="http://schemas.microsoft.com/office/drawing/2014/main" id="{A03B2EC1-B7BF-CE7B-C9A6-7635DA95F4F6}"/>
              </a:ext>
            </a:extLst>
          </p:cNvPr>
          <p:cNvSpPr>
            <a:spLocks noGrp="1"/>
          </p:cNvSpPr>
          <p:nvPr>
            <p:ph type="title"/>
          </p:nvPr>
        </p:nvSpPr>
        <p:spPr>
          <a:xfrm>
            <a:off x="374939" y="677707"/>
            <a:ext cx="3075138" cy="601916"/>
          </a:xfrm>
        </p:spPr>
        <p:txBody>
          <a:bodyPr anchor="ctr">
            <a:normAutofit fontScale="90000"/>
          </a:bodyPr>
          <a:lstStyle/>
          <a:p>
            <a:r>
              <a:rPr lang="en-US" b="1" dirty="0">
                <a:solidFill>
                  <a:schemeClr val="bg1"/>
                </a:solidFill>
              </a:rPr>
              <a:t>AGENDA :</a:t>
            </a:r>
          </a:p>
        </p:txBody>
      </p:sp>
      <p:sp>
        <p:nvSpPr>
          <p:cNvPr id="6" name="Oval 5">
            <a:extLst>
              <a:ext uri="{FF2B5EF4-FFF2-40B4-BE49-F238E27FC236}">
                <a16:creationId xmlns:a16="http://schemas.microsoft.com/office/drawing/2014/main" id="{25989685-A970-F499-3779-A13685995C14}"/>
              </a:ext>
            </a:extLst>
          </p:cNvPr>
          <p:cNvSpPr/>
          <p:nvPr/>
        </p:nvSpPr>
        <p:spPr>
          <a:xfrm>
            <a:off x="8411617" y="2288797"/>
            <a:ext cx="995799" cy="893096"/>
          </a:xfrm>
          <a:prstGeom prst="ellipse">
            <a:avLst/>
          </a:prstGeom>
          <a:solidFill>
            <a:schemeClr val="bg1"/>
          </a:solidFill>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5" name="Graphic 14" descr="Eye">
            <a:extLst>
              <a:ext uri="{FF2B5EF4-FFF2-40B4-BE49-F238E27FC236}">
                <a16:creationId xmlns:a16="http://schemas.microsoft.com/office/drawing/2014/main" id="{481B7D7A-0EED-DF56-2005-71D4F879F07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108641" y="3388566"/>
            <a:ext cx="298775" cy="287542"/>
          </a:xfrm>
          <a:prstGeom prst="rect">
            <a:avLst/>
          </a:prstGeom>
        </p:spPr>
      </p:pic>
      <p:pic>
        <p:nvPicPr>
          <p:cNvPr id="17" name="Graphic 16" descr="Target Audience">
            <a:extLst>
              <a:ext uri="{FF2B5EF4-FFF2-40B4-BE49-F238E27FC236}">
                <a16:creationId xmlns:a16="http://schemas.microsoft.com/office/drawing/2014/main" id="{E5F23539-1A0F-B133-D5BF-BC38063238F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699006" y="3772212"/>
            <a:ext cx="298775" cy="287542"/>
          </a:xfrm>
          <a:prstGeom prst="rect">
            <a:avLst/>
          </a:prstGeom>
        </p:spPr>
      </p:pic>
      <p:pic>
        <p:nvPicPr>
          <p:cNvPr id="13" name="Graphic 12" descr="Checklist RTL">
            <a:extLst>
              <a:ext uri="{FF2B5EF4-FFF2-40B4-BE49-F238E27FC236}">
                <a16:creationId xmlns:a16="http://schemas.microsoft.com/office/drawing/2014/main" id="{16D4B9B3-6276-34F3-94C4-EE92D46B1A9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610742" y="2447803"/>
            <a:ext cx="597550" cy="575085"/>
          </a:xfrm>
          <a:prstGeom prst="rect">
            <a:avLst/>
          </a:prstGeom>
        </p:spPr>
      </p:pic>
      <p:pic>
        <p:nvPicPr>
          <p:cNvPr id="3" name="Graphic 2" descr="Lightbulb and pencil">
            <a:extLst>
              <a:ext uri="{FF2B5EF4-FFF2-40B4-BE49-F238E27FC236}">
                <a16:creationId xmlns:a16="http://schemas.microsoft.com/office/drawing/2014/main" id="{12797194-7854-593B-F999-E1E8D21B842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501814" y="3768278"/>
            <a:ext cx="298775" cy="287542"/>
          </a:xfrm>
          <a:prstGeom prst="rect">
            <a:avLst/>
          </a:prstGeom>
        </p:spPr>
      </p:pic>
      <p:sp>
        <p:nvSpPr>
          <p:cNvPr id="9" name="TextBox 8">
            <a:extLst>
              <a:ext uri="{FF2B5EF4-FFF2-40B4-BE49-F238E27FC236}">
                <a16:creationId xmlns:a16="http://schemas.microsoft.com/office/drawing/2014/main" id="{7D3F92FE-AD02-2FF8-0BB3-0B7D1C4D14C3}"/>
              </a:ext>
            </a:extLst>
          </p:cNvPr>
          <p:cNvSpPr txBox="1"/>
          <p:nvPr/>
        </p:nvSpPr>
        <p:spPr>
          <a:xfrm>
            <a:off x="297013" y="1593130"/>
            <a:ext cx="7975076" cy="3139321"/>
          </a:xfrm>
          <a:prstGeom prst="rect">
            <a:avLst/>
          </a:prstGeom>
          <a:noFill/>
        </p:spPr>
        <p:txBody>
          <a:bodyPr wrap="square" rtlCol="0">
            <a:spAutoFit/>
          </a:bodyPr>
          <a:lstStyle/>
          <a:p>
            <a:pPr algn="just"/>
            <a:r>
              <a:rPr lang="en-IN" dirty="0">
                <a:solidFill>
                  <a:schemeClr val="bg1"/>
                </a:solidFill>
              </a:rPr>
              <a:t>As the influence of the social media and internet is increasing in ones life there arises a need to analyse the valuable insights from the data scattered over the internet in various forms. Business like restaurants can use this data to find out how they are performing and find out what are the reviews of their customers and know what their customers are really thinking of them. Our goal is to create a AI algorithm that finds the sentiment of a user from its review and distinguish it between two categories either positive or negative. This can be really beneficial for the restaurants to gain insights and also to recognise which dish is performing best, what are the areas to work on, what are the negative points. Using this knowledge they can upgrade themselves so that they can perform well on their customers.</a:t>
            </a:r>
          </a:p>
        </p:txBody>
      </p:sp>
    </p:spTree>
    <p:extLst>
      <p:ext uri="{BB962C8B-B14F-4D97-AF65-F5344CB8AC3E}">
        <p14:creationId xmlns:p14="http://schemas.microsoft.com/office/powerpoint/2010/main" val="37421927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547E7AFB-F073-5F2E-A24A-04C0562675FF}"/>
              </a:ext>
            </a:extLst>
          </p:cNvPr>
          <p:cNvSpPr/>
          <p:nvPr/>
        </p:nvSpPr>
        <p:spPr>
          <a:xfrm>
            <a:off x="7611235" y="830602"/>
            <a:ext cx="4356786" cy="4274615"/>
          </a:xfrm>
          <a:custGeom>
            <a:avLst/>
            <a:gdLst>
              <a:gd name="connsiteX0" fmla="*/ 2606040 w 5212080"/>
              <a:gd name="connsiteY0" fmla="*/ 1005840 h 5212080"/>
              <a:gd name="connsiteX1" fmla="*/ 1005840 w 5212080"/>
              <a:gd name="connsiteY1" fmla="*/ 2606040 h 5212080"/>
              <a:gd name="connsiteX2" fmla="*/ 2606040 w 5212080"/>
              <a:gd name="connsiteY2" fmla="*/ 4206240 h 5212080"/>
              <a:gd name="connsiteX3" fmla="*/ 4206240 w 5212080"/>
              <a:gd name="connsiteY3" fmla="*/ 2606040 h 5212080"/>
              <a:gd name="connsiteX4" fmla="*/ 2606040 w 5212080"/>
              <a:gd name="connsiteY4" fmla="*/ 1005840 h 5212080"/>
              <a:gd name="connsiteX5" fmla="*/ 2606040 w 5212080"/>
              <a:gd name="connsiteY5" fmla="*/ 0 h 5212080"/>
              <a:gd name="connsiteX6" fmla="*/ 5212080 w 5212080"/>
              <a:gd name="connsiteY6" fmla="*/ 2606040 h 5212080"/>
              <a:gd name="connsiteX7" fmla="*/ 2606040 w 5212080"/>
              <a:gd name="connsiteY7" fmla="*/ 5212080 h 5212080"/>
              <a:gd name="connsiteX8" fmla="*/ 0 w 5212080"/>
              <a:gd name="connsiteY8" fmla="*/ 2606040 h 5212080"/>
              <a:gd name="connsiteX9" fmla="*/ 2606040 w 5212080"/>
              <a:gd name="connsiteY9" fmla="*/ 0 h 5212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12080" h="5212080">
                <a:moveTo>
                  <a:pt x="2606040" y="1005840"/>
                </a:moveTo>
                <a:cubicBezTo>
                  <a:pt x="1722274" y="1005840"/>
                  <a:pt x="1005840" y="1722274"/>
                  <a:pt x="1005840" y="2606040"/>
                </a:cubicBezTo>
                <a:cubicBezTo>
                  <a:pt x="1005840" y="3489806"/>
                  <a:pt x="1722274" y="4206240"/>
                  <a:pt x="2606040" y="4206240"/>
                </a:cubicBezTo>
                <a:cubicBezTo>
                  <a:pt x="3489806" y="4206240"/>
                  <a:pt x="4206240" y="3489806"/>
                  <a:pt x="4206240" y="2606040"/>
                </a:cubicBezTo>
                <a:cubicBezTo>
                  <a:pt x="4206240" y="1722274"/>
                  <a:pt x="3489806" y="1005840"/>
                  <a:pt x="2606040" y="1005840"/>
                </a:cubicBezTo>
                <a:close/>
                <a:moveTo>
                  <a:pt x="2606040" y="0"/>
                </a:moveTo>
                <a:cubicBezTo>
                  <a:pt x="4045316" y="0"/>
                  <a:pt x="5212080" y="1166764"/>
                  <a:pt x="5212080" y="2606040"/>
                </a:cubicBezTo>
                <a:cubicBezTo>
                  <a:pt x="5212080" y="4045316"/>
                  <a:pt x="4045316" y="5212080"/>
                  <a:pt x="2606040" y="5212080"/>
                </a:cubicBezTo>
                <a:cubicBezTo>
                  <a:pt x="1166764" y="5212080"/>
                  <a:pt x="0" y="4045316"/>
                  <a:pt x="0" y="2606040"/>
                </a:cubicBezTo>
                <a:cubicBezTo>
                  <a:pt x="0" y="1166764"/>
                  <a:pt x="1166764" y="0"/>
                  <a:pt x="2606040" y="0"/>
                </a:cubicBezTo>
                <a:close/>
              </a:path>
            </a:pathLst>
          </a:custGeom>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sp>
        <p:nvSpPr>
          <p:cNvPr id="2" name="Title 1">
            <a:extLst>
              <a:ext uri="{FF2B5EF4-FFF2-40B4-BE49-F238E27FC236}">
                <a16:creationId xmlns:a16="http://schemas.microsoft.com/office/drawing/2014/main" id="{A03B2EC1-B7BF-CE7B-C9A6-7635DA95F4F6}"/>
              </a:ext>
            </a:extLst>
          </p:cNvPr>
          <p:cNvSpPr>
            <a:spLocks noGrp="1"/>
          </p:cNvSpPr>
          <p:nvPr>
            <p:ph type="title"/>
          </p:nvPr>
        </p:nvSpPr>
        <p:spPr>
          <a:xfrm>
            <a:off x="434419" y="629093"/>
            <a:ext cx="11029616" cy="675413"/>
          </a:xfrm>
        </p:spPr>
        <p:txBody>
          <a:bodyPr anchor="ctr">
            <a:noAutofit/>
          </a:bodyPr>
          <a:lstStyle/>
          <a:p>
            <a:r>
              <a:rPr lang="en-US" sz="4400" b="1" dirty="0">
                <a:solidFill>
                  <a:schemeClr val="bg1"/>
                </a:solidFill>
              </a:rPr>
              <a:t>PROJECT OVERVIEW </a:t>
            </a:r>
          </a:p>
        </p:txBody>
      </p:sp>
      <p:sp>
        <p:nvSpPr>
          <p:cNvPr id="6" name="Oval 5">
            <a:extLst>
              <a:ext uri="{FF2B5EF4-FFF2-40B4-BE49-F238E27FC236}">
                <a16:creationId xmlns:a16="http://schemas.microsoft.com/office/drawing/2014/main" id="{25989685-A970-F499-3779-A13685995C14}"/>
              </a:ext>
            </a:extLst>
          </p:cNvPr>
          <p:cNvSpPr/>
          <p:nvPr/>
        </p:nvSpPr>
        <p:spPr>
          <a:xfrm>
            <a:off x="7230974" y="2330466"/>
            <a:ext cx="1299392" cy="1274885"/>
          </a:xfrm>
          <a:prstGeom prst="ellipse">
            <a:avLst/>
          </a:prstGeom>
          <a:solidFill>
            <a:schemeClr val="bg1"/>
          </a:solidFill>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5" name="Graphic 14" descr="Eye">
            <a:hlinkClick r:id="rId2" action="ppaction://hlinksldjump"/>
            <a:extLst>
              <a:ext uri="{FF2B5EF4-FFF2-40B4-BE49-F238E27FC236}">
                <a16:creationId xmlns:a16="http://schemas.microsoft.com/office/drawing/2014/main" id="{481B7D7A-0EED-DF56-2005-71D4F879F07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74994" y="2562234"/>
            <a:ext cx="811352" cy="811352"/>
          </a:xfrm>
          <a:prstGeom prst="rect">
            <a:avLst/>
          </a:prstGeom>
        </p:spPr>
      </p:pic>
      <p:pic>
        <p:nvPicPr>
          <p:cNvPr id="17" name="Graphic 16" descr="Target Audience">
            <a:hlinkClick r:id="rId5" action="ppaction://hlinksldjump"/>
            <a:extLst>
              <a:ext uri="{FF2B5EF4-FFF2-40B4-BE49-F238E27FC236}">
                <a16:creationId xmlns:a16="http://schemas.microsoft.com/office/drawing/2014/main" id="{E5F23539-1A0F-B133-D5BF-BC38063238F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280354" y="3843979"/>
            <a:ext cx="393143" cy="393143"/>
          </a:xfrm>
          <a:prstGeom prst="rect">
            <a:avLst/>
          </a:prstGeom>
        </p:spPr>
      </p:pic>
      <p:pic>
        <p:nvPicPr>
          <p:cNvPr id="13" name="Graphic 12" descr="Checklist RTL">
            <a:hlinkClick r:id="rId8" action="ppaction://hlinksldjump"/>
            <a:extLst>
              <a:ext uri="{FF2B5EF4-FFF2-40B4-BE49-F238E27FC236}">
                <a16:creationId xmlns:a16="http://schemas.microsoft.com/office/drawing/2014/main" id="{16D4B9B3-6276-34F3-94C4-EE92D46B1A9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280354" y="1580899"/>
            <a:ext cx="393143" cy="393143"/>
          </a:xfrm>
          <a:prstGeom prst="rect">
            <a:avLst/>
          </a:prstGeom>
        </p:spPr>
      </p:pic>
      <p:pic>
        <p:nvPicPr>
          <p:cNvPr id="9" name="Graphic 8" descr="Lightbulb and pencil">
            <a:extLst>
              <a:ext uri="{FF2B5EF4-FFF2-40B4-BE49-F238E27FC236}">
                <a16:creationId xmlns:a16="http://schemas.microsoft.com/office/drawing/2014/main" id="{FAC8AC52-4715-9F84-2BD9-CCF592078B48}"/>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256772" y="4479042"/>
            <a:ext cx="393143" cy="393143"/>
          </a:xfrm>
          <a:prstGeom prst="rect">
            <a:avLst/>
          </a:prstGeom>
        </p:spPr>
      </p:pic>
      <p:pic>
        <p:nvPicPr>
          <p:cNvPr id="3" name="Graphic 2" descr="Gears">
            <a:extLst>
              <a:ext uri="{FF2B5EF4-FFF2-40B4-BE49-F238E27FC236}">
                <a16:creationId xmlns:a16="http://schemas.microsoft.com/office/drawing/2014/main" id="{B53E6037-F8D3-5044-F63D-3BD656F61ADB}"/>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0305381" y="4375001"/>
            <a:ext cx="393143" cy="393143"/>
          </a:xfrm>
          <a:prstGeom prst="rect">
            <a:avLst/>
          </a:prstGeom>
        </p:spPr>
      </p:pic>
      <p:sp>
        <p:nvSpPr>
          <p:cNvPr id="4" name="TextBox 3">
            <a:extLst>
              <a:ext uri="{FF2B5EF4-FFF2-40B4-BE49-F238E27FC236}">
                <a16:creationId xmlns:a16="http://schemas.microsoft.com/office/drawing/2014/main" id="{FFF48F89-9061-1039-C8C2-012C73A46ED4}"/>
              </a:ext>
            </a:extLst>
          </p:cNvPr>
          <p:cNvSpPr txBox="1"/>
          <p:nvPr/>
        </p:nvSpPr>
        <p:spPr>
          <a:xfrm>
            <a:off x="434420" y="1637928"/>
            <a:ext cx="6729432" cy="3293209"/>
          </a:xfrm>
          <a:prstGeom prst="rect">
            <a:avLst/>
          </a:prstGeom>
          <a:noFill/>
        </p:spPr>
        <p:txBody>
          <a:bodyPr wrap="square" rtlCol="0">
            <a:spAutoFit/>
          </a:bodyPr>
          <a:lstStyle/>
          <a:p>
            <a:pPr algn="just"/>
            <a:r>
              <a:rPr lang="en-GB" sz="1600" i="0" dirty="0">
                <a:solidFill>
                  <a:schemeClr val="bg1"/>
                </a:solidFill>
                <a:effectLst/>
                <a:latin typeface="Google Sans"/>
              </a:rPr>
              <a:t>Restaurant reviews are a valuable source of information for potential customers, but they can be time-consuming and difficult to analyse manually. This project aims to develop a sentiment analysis model that can automatically classify restaurant reviews as positive, negative, or neutral. The model will be developed using a supervised machine learning approach, and it will be evaluated using accuracy, precision, and recall. This project has the potential to benefit both restaurant owners and customers. Restaurant owners can use the model to identify areas where they can improve their service or food quality. Customers can use the model to quickly and easily find restaurants that are likely to meet their needs. The project will be completed in three phases:</a:t>
            </a:r>
          </a:p>
          <a:p>
            <a:pPr algn="just"/>
            <a:endParaRPr lang="en-GB" sz="1600" i="0" dirty="0">
              <a:solidFill>
                <a:schemeClr val="bg1"/>
              </a:solidFill>
              <a:effectLst/>
              <a:latin typeface="Google Sans"/>
            </a:endParaRPr>
          </a:p>
          <a:p>
            <a:pPr lvl="1" algn="just"/>
            <a:endParaRPr lang="en-GB" sz="1600" i="0" dirty="0">
              <a:solidFill>
                <a:schemeClr val="bg1"/>
              </a:solidFill>
              <a:effectLst/>
              <a:latin typeface="Google Sans"/>
            </a:endParaRPr>
          </a:p>
          <a:p>
            <a:pPr algn="just"/>
            <a:endParaRPr lang="en-IN" sz="1600" dirty="0">
              <a:solidFill>
                <a:schemeClr val="bg1"/>
              </a:solidFill>
            </a:endParaRPr>
          </a:p>
        </p:txBody>
      </p:sp>
      <p:graphicFrame>
        <p:nvGraphicFramePr>
          <p:cNvPr id="5" name="Diagram 4">
            <a:extLst>
              <a:ext uri="{FF2B5EF4-FFF2-40B4-BE49-F238E27FC236}">
                <a16:creationId xmlns:a16="http://schemas.microsoft.com/office/drawing/2014/main" id="{3CD1CD28-469D-4A4B-80ED-E2F06E368753}"/>
              </a:ext>
            </a:extLst>
          </p:cNvPr>
          <p:cNvGraphicFramePr/>
          <p:nvPr>
            <p:extLst>
              <p:ext uri="{D42A27DB-BD31-4B8C-83A1-F6EECF244321}">
                <p14:modId xmlns:p14="http://schemas.microsoft.com/office/powerpoint/2010/main" val="2645473957"/>
              </p:ext>
            </p:extLst>
          </p:nvPr>
        </p:nvGraphicFramePr>
        <p:xfrm>
          <a:off x="434419" y="4489851"/>
          <a:ext cx="6543872" cy="814803"/>
        </p:xfrm>
        <a:graphic>
          <a:graphicData uri="http://schemas.openxmlformats.org/drawingml/2006/diagram">
            <dgm:relIds xmlns:dgm="http://schemas.openxmlformats.org/drawingml/2006/diagram" xmlns:r="http://schemas.openxmlformats.org/officeDocument/2006/relationships" r:dm="rId15" r:lo="rId16" r:qs="rId17" r:cs="rId18"/>
          </a:graphicData>
        </a:graphic>
      </p:graphicFrame>
    </p:spTree>
    <p:extLst>
      <p:ext uri="{BB962C8B-B14F-4D97-AF65-F5344CB8AC3E}">
        <p14:creationId xmlns:p14="http://schemas.microsoft.com/office/powerpoint/2010/main" val="20146591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547E7AFB-F073-5F2E-A24A-04C0562675FF}"/>
              </a:ext>
            </a:extLst>
          </p:cNvPr>
          <p:cNvSpPr/>
          <p:nvPr/>
        </p:nvSpPr>
        <p:spPr>
          <a:xfrm>
            <a:off x="8618523" y="1721004"/>
            <a:ext cx="3274417" cy="3046988"/>
          </a:xfrm>
          <a:custGeom>
            <a:avLst/>
            <a:gdLst>
              <a:gd name="connsiteX0" fmla="*/ 2606040 w 5212080"/>
              <a:gd name="connsiteY0" fmla="*/ 1005840 h 5212080"/>
              <a:gd name="connsiteX1" fmla="*/ 1005840 w 5212080"/>
              <a:gd name="connsiteY1" fmla="*/ 2606040 h 5212080"/>
              <a:gd name="connsiteX2" fmla="*/ 2606040 w 5212080"/>
              <a:gd name="connsiteY2" fmla="*/ 4206240 h 5212080"/>
              <a:gd name="connsiteX3" fmla="*/ 4206240 w 5212080"/>
              <a:gd name="connsiteY3" fmla="*/ 2606040 h 5212080"/>
              <a:gd name="connsiteX4" fmla="*/ 2606040 w 5212080"/>
              <a:gd name="connsiteY4" fmla="*/ 1005840 h 5212080"/>
              <a:gd name="connsiteX5" fmla="*/ 2606040 w 5212080"/>
              <a:gd name="connsiteY5" fmla="*/ 0 h 5212080"/>
              <a:gd name="connsiteX6" fmla="*/ 5212080 w 5212080"/>
              <a:gd name="connsiteY6" fmla="*/ 2606040 h 5212080"/>
              <a:gd name="connsiteX7" fmla="*/ 2606040 w 5212080"/>
              <a:gd name="connsiteY7" fmla="*/ 5212080 h 5212080"/>
              <a:gd name="connsiteX8" fmla="*/ 0 w 5212080"/>
              <a:gd name="connsiteY8" fmla="*/ 2606040 h 5212080"/>
              <a:gd name="connsiteX9" fmla="*/ 2606040 w 5212080"/>
              <a:gd name="connsiteY9" fmla="*/ 0 h 5212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12080" h="5212080">
                <a:moveTo>
                  <a:pt x="2606040" y="1005840"/>
                </a:moveTo>
                <a:cubicBezTo>
                  <a:pt x="1722274" y="1005840"/>
                  <a:pt x="1005840" y="1722274"/>
                  <a:pt x="1005840" y="2606040"/>
                </a:cubicBezTo>
                <a:cubicBezTo>
                  <a:pt x="1005840" y="3489806"/>
                  <a:pt x="1722274" y="4206240"/>
                  <a:pt x="2606040" y="4206240"/>
                </a:cubicBezTo>
                <a:cubicBezTo>
                  <a:pt x="3489806" y="4206240"/>
                  <a:pt x="4206240" y="3489806"/>
                  <a:pt x="4206240" y="2606040"/>
                </a:cubicBezTo>
                <a:cubicBezTo>
                  <a:pt x="4206240" y="1722274"/>
                  <a:pt x="3489806" y="1005840"/>
                  <a:pt x="2606040" y="1005840"/>
                </a:cubicBezTo>
                <a:close/>
                <a:moveTo>
                  <a:pt x="2606040" y="0"/>
                </a:moveTo>
                <a:cubicBezTo>
                  <a:pt x="4045316" y="0"/>
                  <a:pt x="5212080" y="1166764"/>
                  <a:pt x="5212080" y="2606040"/>
                </a:cubicBezTo>
                <a:cubicBezTo>
                  <a:pt x="5212080" y="4045316"/>
                  <a:pt x="4045316" y="5212080"/>
                  <a:pt x="2606040" y="5212080"/>
                </a:cubicBezTo>
                <a:cubicBezTo>
                  <a:pt x="1166764" y="5212080"/>
                  <a:pt x="0" y="4045316"/>
                  <a:pt x="0" y="2606040"/>
                </a:cubicBezTo>
                <a:cubicBezTo>
                  <a:pt x="0" y="1166764"/>
                  <a:pt x="1166764" y="0"/>
                  <a:pt x="2606040" y="0"/>
                </a:cubicBezTo>
                <a:close/>
              </a:path>
            </a:pathLst>
          </a:custGeom>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sp>
        <p:nvSpPr>
          <p:cNvPr id="2" name="Title 1">
            <a:extLst>
              <a:ext uri="{FF2B5EF4-FFF2-40B4-BE49-F238E27FC236}">
                <a16:creationId xmlns:a16="http://schemas.microsoft.com/office/drawing/2014/main" id="{A03B2EC1-B7BF-CE7B-C9A6-7635DA95F4F6}"/>
              </a:ext>
            </a:extLst>
          </p:cNvPr>
          <p:cNvSpPr>
            <a:spLocks noGrp="1"/>
          </p:cNvSpPr>
          <p:nvPr>
            <p:ph type="title"/>
          </p:nvPr>
        </p:nvSpPr>
        <p:spPr>
          <a:xfrm>
            <a:off x="511576" y="486219"/>
            <a:ext cx="11029616" cy="570463"/>
          </a:xfrm>
        </p:spPr>
        <p:txBody>
          <a:bodyPr anchor="ctr">
            <a:normAutofit fontScale="90000"/>
          </a:bodyPr>
          <a:lstStyle/>
          <a:p>
            <a:r>
              <a:rPr lang="en-US" b="1" dirty="0">
                <a:solidFill>
                  <a:schemeClr val="bg1"/>
                </a:solidFill>
              </a:rPr>
              <a:t>USERS</a:t>
            </a:r>
          </a:p>
        </p:txBody>
      </p:sp>
      <p:sp>
        <p:nvSpPr>
          <p:cNvPr id="6" name="Oval 5">
            <a:extLst>
              <a:ext uri="{FF2B5EF4-FFF2-40B4-BE49-F238E27FC236}">
                <a16:creationId xmlns:a16="http://schemas.microsoft.com/office/drawing/2014/main" id="{25989685-A970-F499-3779-A13685995C14}"/>
              </a:ext>
            </a:extLst>
          </p:cNvPr>
          <p:cNvSpPr/>
          <p:nvPr/>
        </p:nvSpPr>
        <p:spPr>
          <a:xfrm>
            <a:off x="8332468" y="3392412"/>
            <a:ext cx="976580" cy="908751"/>
          </a:xfrm>
          <a:prstGeom prst="ellipse">
            <a:avLst/>
          </a:prstGeom>
          <a:solidFill>
            <a:schemeClr val="bg1"/>
          </a:solidFill>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5" name="Graphic 14" descr="Eye">
            <a:extLst>
              <a:ext uri="{FF2B5EF4-FFF2-40B4-BE49-F238E27FC236}">
                <a16:creationId xmlns:a16="http://schemas.microsoft.com/office/drawing/2014/main" id="{481B7D7A-0EED-DF56-2005-71D4F879F07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898904" y="1770534"/>
            <a:ext cx="457200" cy="457200"/>
          </a:xfrm>
          <a:prstGeom prst="rect">
            <a:avLst/>
          </a:prstGeom>
        </p:spPr>
      </p:pic>
      <p:pic>
        <p:nvPicPr>
          <p:cNvPr id="17" name="Graphic 16" descr="Target Audience">
            <a:extLst>
              <a:ext uri="{FF2B5EF4-FFF2-40B4-BE49-F238E27FC236}">
                <a16:creationId xmlns:a16="http://schemas.microsoft.com/office/drawing/2014/main" id="{E5F23539-1A0F-B133-D5BF-BC38063238F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533528" y="3559557"/>
            <a:ext cx="574459" cy="574459"/>
          </a:xfrm>
          <a:prstGeom prst="rect">
            <a:avLst/>
          </a:prstGeom>
        </p:spPr>
      </p:pic>
      <p:pic>
        <p:nvPicPr>
          <p:cNvPr id="13" name="Graphic 12" descr="Checklist RTL">
            <a:hlinkClick r:id="rId6" action="ppaction://hlinksldjump"/>
            <a:extLst>
              <a:ext uri="{FF2B5EF4-FFF2-40B4-BE49-F238E27FC236}">
                <a16:creationId xmlns:a16="http://schemas.microsoft.com/office/drawing/2014/main" id="{16D4B9B3-6276-34F3-94C4-EE92D46B1A9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1290768" y="2835800"/>
            <a:ext cx="457200" cy="457200"/>
          </a:xfrm>
          <a:prstGeom prst="rect">
            <a:avLst/>
          </a:prstGeom>
        </p:spPr>
      </p:pic>
      <p:pic>
        <p:nvPicPr>
          <p:cNvPr id="4" name="Graphic 3" descr="Gears">
            <a:extLst>
              <a:ext uri="{FF2B5EF4-FFF2-40B4-BE49-F238E27FC236}">
                <a16:creationId xmlns:a16="http://schemas.microsoft.com/office/drawing/2014/main" id="{61C83698-EFE3-979B-CADC-49B217B17D4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833568" y="3992590"/>
            <a:ext cx="457200" cy="457200"/>
          </a:xfrm>
          <a:prstGeom prst="rect">
            <a:avLst/>
          </a:prstGeom>
        </p:spPr>
      </p:pic>
      <p:pic>
        <p:nvPicPr>
          <p:cNvPr id="9" name="Graphic 8" descr="Lightbulb and pencil">
            <a:extLst>
              <a:ext uri="{FF2B5EF4-FFF2-40B4-BE49-F238E27FC236}">
                <a16:creationId xmlns:a16="http://schemas.microsoft.com/office/drawing/2014/main" id="{FAC8AC52-4715-9F84-2BD9-CCF592078B48}"/>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946886" y="4245181"/>
            <a:ext cx="409218" cy="409218"/>
          </a:xfrm>
          <a:prstGeom prst="rect">
            <a:avLst/>
          </a:prstGeom>
        </p:spPr>
      </p:pic>
      <p:sp>
        <p:nvSpPr>
          <p:cNvPr id="3" name="TextBox 2">
            <a:extLst>
              <a:ext uri="{FF2B5EF4-FFF2-40B4-BE49-F238E27FC236}">
                <a16:creationId xmlns:a16="http://schemas.microsoft.com/office/drawing/2014/main" id="{92E779ED-FCFC-84DF-D465-9E2D29CA9FE4}"/>
              </a:ext>
            </a:extLst>
          </p:cNvPr>
          <p:cNvSpPr txBox="1"/>
          <p:nvPr/>
        </p:nvSpPr>
        <p:spPr>
          <a:xfrm>
            <a:off x="473868" y="1312306"/>
            <a:ext cx="7758960" cy="3046988"/>
          </a:xfrm>
          <a:prstGeom prst="rect">
            <a:avLst/>
          </a:prstGeom>
          <a:noFill/>
        </p:spPr>
        <p:txBody>
          <a:bodyPr wrap="square" rtlCol="0">
            <a:spAutoFit/>
          </a:bodyPr>
          <a:lstStyle/>
          <a:p>
            <a:pPr algn="just"/>
            <a:r>
              <a:rPr lang="en-GB" sz="1600" b="0" i="0" dirty="0">
                <a:solidFill>
                  <a:schemeClr val="bg1"/>
                </a:solidFill>
                <a:effectLst/>
                <a:latin typeface="Google Sans"/>
              </a:rPr>
              <a:t>The users of the sentiment analysis of restaurant reviews project are:</a:t>
            </a:r>
          </a:p>
          <a:p>
            <a:pPr algn="just"/>
            <a:endParaRPr lang="en-GB" sz="1600" b="0" i="0" dirty="0">
              <a:solidFill>
                <a:schemeClr val="bg1"/>
              </a:solidFill>
              <a:effectLst/>
              <a:latin typeface="Google Sans"/>
            </a:endParaRPr>
          </a:p>
          <a:p>
            <a:pPr marL="285750" indent="-285750" algn="just">
              <a:buFont typeface="Arial" panose="020B0604020202020204" pitchFamily="34" charset="0"/>
              <a:buChar char="•"/>
            </a:pPr>
            <a:r>
              <a:rPr lang="en-GB" sz="1600" b="0" i="0" dirty="0">
                <a:solidFill>
                  <a:schemeClr val="bg1"/>
                </a:solidFill>
                <a:effectLst/>
                <a:latin typeface="Google Sans"/>
              </a:rPr>
              <a:t>Restaurant owners: Restaurant owners can use the model to identify areas where they can improve their service or food quality. For example, if the model identifies that many negative reviews mention slow service, the restaurant owner can take steps to improve the speed of service.</a:t>
            </a:r>
          </a:p>
          <a:p>
            <a:pPr marL="285750" indent="-285750" algn="just">
              <a:buFont typeface="Arial" panose="020B0604020202020204" pitchFamily="34" charset="0"/>
              <a:buChar char="•"/>
            </a:pPr>
            <a:r>
              <a:rPr lang="en-GB" sz="1600" b="0" i="0" dirty="0">
                <a:solidFill>
                  <a:schemeClr val="bg1"/>
                </a:solidFill>
                <a:effectLst/>
                <a:latin typeface="Google Sans"/>
              </a:rPr>
              <a:t>Customers: Customers can use the model to quickly and easily find restaurants that are likely to meet their needs. For example, if a customer is looking for a restaurant with good food, they can use the model to find restaurants that have mostly positive reviews.</a:t>
            </a:r>
          </a:p>
          <a:p>
            <a:pPr marL="285750" indent="-285750" algn="just">
              <a:buFont typeface="Arial" panose="020B0604020202020204" pitchFamily="34" charset="0"/>
              <a:buChar char="•"/>
            </a:pPr>
            <a:endParaRPr lang="en-GB" sz="1600" dirty="0">
              <a:solidFill>
                <a:schemeClr val="bg1"/>
              </a:solidFill>
              <a:latin typeface="Google Sans"/>
            </a:endParaRPr>
          </a:p>
          <a:p>
            <a:pPr algn="just"/>
            <a:r>
              <a:rPr lang="en-GB" sz="1600" b="0" i="0" dirty="0">
                <a:solidFill>
                  <a:schemeClr val="bg1"/>
                </a:solidFill>
                <a:effectLst/>
                <a:latin typeface="Google Sans"/>
              </a:rPr>
              <a:t>Here is one examples of how the project can help users:</a:t>
            </a:r>
          </a:p>
          <a:p>
            <a:pPr algn="just"/>
            <a:endParaRPr lang="en-IN" sz="1600" dirty="0">
              <a:solidFill>
                <a:schemeClr val="bg1"/>
              </a:solidFill>
            </a:endParaRPr>
          </a:p>
        </p:txBody>
      </p:sp>
      <p:pic>
        <p:nvPicPr>
          <p:cNvPr id="8" name="Graphic 7" descr="Office worker">
            <a:extLst>
              <a:ext uri="{FF2B5EF4-FFF2-40B4-BE49-F238E27FC236}">
                <a16:creationId xmlns:a16="http://schemas.microsoft.com/office/drawing/2014/main" id="{15042FEE-982D-8591-CB71-B46634D9B991}"/>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225634" y="4320421"/>
            <a:ext cx="914400" cy="914400"/>
          </a:xfrm>
          <a:prstGeom prst="rect">
            <a:avLst/>
          </a:prstGeom>
        </p:spPr>
      </p:pic>
      <p:pic>
        <p:nvPicPr>
          <p:cNvPr id="11" name="Graphic 10" descr="User">
            <a:extLst>
              <a:ext uri="{FF2B5EF4-FFF2-40B4-BE49-F238E27FC236}">
                <a16:creationId xmlns:a16="http://schemas.microsoft.com/office/drawing/2014/main" id="{3B3D6861-1CD8-C30B-A7E9-44AB8E6D4E5C}"/>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6688759" y="4377579"/>
            <a:ext cx="914400" cy="914400"/>
          </a:xfrm>
          <a:prstGeom prst="rect">
            <a:avLst/>
          </a:prstGeom>
        </p:spPr>
      </p:pic>
      <p:sp>
        <p:nvSpPr>
          <p:cNvPr id="12" name="TextBox 11">
            <a:extLst>
              <a:ext uri="{FF2B5EF4-FFF2-40B4-BE49-F238E27FC236}">
                <a16:creationId xmlns:a16="http://schemas.microsoft.com/office/drawing/2014/main" id="{3F5304B3-BF4E-72BC-E1A1-AB816CF1A782}"/>
              </a:ext>
            </a:extLst>
          </p:cNvPr>
          <p:cNvSpPr txBox="1"/>
          <p:nvPr/>
        </p:nvSpPr>
        <p:spPr>
          <a:xfrm>
            <a:off x="511576" y="5234821"/>
            <a:ext cx="4418643" cy="1569660"/>
          </a:xfrm>
          <a:prstGeom prst="rect">
            <a:avLst/>
          </a:prstGeom>
          <a:noFill/>
        </p:spPr>
        <p:txBody>
          <a:bodyPr wrap="square" rtlCol="0">
            <a:spAutoFit/>
          </a:bodyPr>
          <a:lstStyle/>
          <a:p>
            <a:pPr algn="just"/>
            <a:r>
              <a:rPr lang="en-GB" sz="1600" b="0" i="0" dirty="0">
                <a:solidFill>
                  <a:schemeClr val="bg1"/>
                </a:solidFill>
                <a:effectLst/>
                <a:latin typeface="Google Sans"/>
              </a:rPr>
              <a:t>A </a:t>
            </a:r>
            <a:r>
              <a:rPr lang="en-GB" sz="1600" b="1" i="0" dirty="0">
                <a:solidFill>
                  <a:schemeClr val="bg1"/>
                </a:solidFill>
                <a:effectLst/>
                <a:latin typeface="Google Sans"/>
              </a:rPr>
              <a:t>restaurant owner </a:t>
            </a:r>
            <a:r>
              <a:rPr lang="en-GB" sz="1600" b="0" i="0" dirty="0">
                <a:solidFill>
                  <a:schemeClr val="bg1"/>
                </a:solidFill>
                <a:effectLst/>
                <a:latin typeface="Google Sans"/>
              </a:rPr>
              <a:t>can use the model to identify which dishes are most popular with customers and which dishes need improvement. This information can be used to update the menu or make changes to the way dishes are prepared.</a:t>
            </a:r>
          </a:p>
          <a:p>
            <a:pPr algn="just"/>
            <a:endParaRPr lang="en-IN" sz="1600" dirty="0">
              <a:solidFill>
                <a:schemeClr val="bg1"/>
              </a:solidFill>
            </a:endParaRPr>
          </a:p>
        </p:txBody>
      </p:sp>
      <p:sp>
        <p:nvSpPr>
          <p:cNvPr id="14" name="TextBox 13">
            <a:extLst>
              <a:ext uri="{FF2B5EF4-FFF2-40B4-BE49-F238E27FC236}">
                <a16:creationId xmlns:a16="http://schemas.microsoft.com/office/drawing/2014/main" id="{8BF0EB77-0A49-DBB0-E793-10BDE0467B42}"/>
              </a:ext>
            </a:extLst>
          </p:cNvPr>
          <p:cNvSpPr txBox="1"/>
          <p:nvPr/>
        </p:nvSpPr>
        <p:spPr>
          <a:xfrm>
            <a:off x="5494720" y="5234821"/>
            <a:ext cx="3477074" cy="1569660"/>
          </a:xfrm>
          <a:prstGeom prst="rect">
            <a:avLst/>
          </a:prstGeom>
          <a:noFill/>
        </p:spPr>
        <p:txBody>
          <a:bodyPr wrap="square" rtlCol="0">
            <a:spAutoFit/>
          </a:bodyPr>
          <a:lstStyle/>
          <a:p>
            <a:pPr algn="just"/>
            <a:r>
              <a:rPr lang="en-GB" sz="1600" b="0" i="0" dirty="0">
                <a:solidFill>
                  <a:schemeClr val="bg1"/>
                </a:solidFill>
                <a:effectLst/>
                <a:latin typeface="Google Sans"/>
              </a:rPr>
              <a:t>A </a:t>
            </a:r>
            <a:r>
              <a:rPr lang="en-GB" sz="1600" b="1" i="0" dirty="0">
                <a:solidFill>
                  <a:schemeClr val="bg1"/>
                </a:solidFill>
                <a:effectLst/>
                <a:latin typeface="Google Sans"/>
              </a:rPr>
              <a:t>customer</a:t>
            </a:r>
            <a:r>
              <a:rPr lang="en-GB" sz="1600" b="0" i="0" dirty="0">
                <a:solidFill>
                  <a:schemeClr val="bg1"/>
                </a:solidFill>
                <a:effectLst/>
                <a:latin typeface="Google Sans"/>
              </a:rPr>
              <a:t> can use the model to find restaurants that have a good selection of vegetarian or vegan options. This can be helpful for people with dietary restrictions..</a:t>
            </a:r>
          </a:p>
          <a:p>
            <a:pPr algn="just"/>
            <a:endParaRPr lang="en-IN" sz="1600" dirty="0">
              <a:solidFill>
                <a:schemeClr val="bg1"/>
              </a:solidFill>
            </a:endParaRPr>
          </a:p>
        </p:txBody>
      </p:sp>
    </p:spTree>
    <p:extLst>
      <p:ext uri="{BB962C8B-B14F-4D97-AF65-F5344CB8AC3E}">
        <p14:creationId xmlns:p14="http://schemas.microsoft.com/office/powerpoint/2010/main" val="37208798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B2EC1-B7BF-CE7B-C9A6-7635DA95F4F6}"/>
              </a:ext>
            </a:extLst>
          </p:cNvPr>
          <p:cNvSpPr>
            <a:spLocks noGrp="1"/>
          </p:cNvSpPr>
          <p:nvPr>
            <p:ph type="title"/>
          </p:nvPr>
        </p:nvSpPr>
        <p:spPr>
          <a:xfrm>
            <a:off x="450629" y="679697"/>
            <a:ext cx="11029616" cy="542182"/>
          </a:xfrm>
        </p:spPr>
        <p:txBody>
          <a:bodyPr anchor="ctr">
            <a:normAutofit fontScale="90000"/>
          </a:bodyPr>
          <a:lstStyle/>
          <a:p>
            <a:r>
              <a:rPr lang="en-US" b="1" dirty="0">
                <a:solidFill>
                  <a:schemeClr val="bg1"/>
                </a:solidFill>
              </a:rPr>
              <a:t>SOLUTION</a:t>
            </a:r>
          </a:p>
        </p:txBody>
      </p:sp>
      <p:sp>
        <p:nvSpPr>
          <p:cNvPr id="5" name="TextBox 4">
            <a:extLst>
              <a:ext uri="{FF2B5EF4-FFF2-40B4-BE49-F238E27FC236}">
                <a16:creationId xmlns:a16="http://schemas.microsoft.com/office/drawing/2014/main" id="{A0C6AC5D-1B96-C327-9421-11705E1832FA}"/>
              </a:ext>
            </a:extLst>
          </p:cNvPr>
          <p:cNvSpPr txBox="1"/>
          <p:nvPr/>
        </p:nvSpPr>
        <p:spPr>
          <a:xfrm>
            <a:off x="450629" y="1488364"/>
            <a:ext cx="8517871" cy="1754326"/>
          </a:xfrm>
          <a:prstGeom prst="rect">
            <a:avLst/>
          </a:prstGeom>
          <a:noFill/>
        </p:spPr>
        <p:txBody>
          <a:bodyPr wrap="square" rtlCol="0">
            <a:spAutoFit/>
          </a:bodyPr>
          <a:lstStyle/>
          <a:p>
            <a:pPr algn="just"/>
            <a:r>
              <a:rPr lang="en-IN" dirty="0">
                <a:solidFill>
                  <a:schemeClr val="bg1"/>
                </a:solidFill>
              </a:rPr>
              <a:t>The solution contains a classification model that helps the user to understand whether a review is positive or negative. The user simply has to provide a review or a file or more than one review, the system will accurately give the output result as positive or negative review. This output then can be used to analyse the performance of the restaurant and used it to analyse the areas for improvement and what their customers expect from them.</a:t>
            </a:r>
          </a:p>
        </p:txBody>
      </p:sp>
      <p:grpSp>
        <p:nvGrpSpPr>
          <p:cNvPr id="26" name="Group 25">
            <a:extLst>
              <a:ext uri="{FF2B5EF4-FFF2-40B4-BE49-F238E27FC236}">
                <a16:creationId xmlns:a16="http://schemas.microsoft.com/office/drawing/2014/main" id="{B520D62D-38BF-0DEC-B964-9C891BB5DFA3}"/>
              </a:ext>
            </a:extLst>
          </p:cNvPr>
          <p:cNvGrpSpPr/>
          <p:nvPr/>
        </p:nvGrpSpPr>
        <p:grpSpPr>
          <a:xfrm>
            <a:off x="917957" y="3962933"/>
            <a:ext cx="1554481" cy="1395167"/>
            <a:chOff x="4723706" y="3956428"/>
            <a:chExt cx="1554481" cy="1395167"/>
          </a:xfrm>
        </p:grpSpPr>
        <p:sp>
          <p:nvSpPr>
            <p:cNvPr id="25" name="Rectangle: Rounded Corners 24">
              <a:extLst>
                <a:ext uri="{FF2B5EF4-FFF2-40B4-BE49-F238E27FC236}">
                  <a16:creationId xmlns:a16="http://schemas.microsoft.com/office/drawing/2014/main" id="{F76F334A-52CC-92C8-3D06-B74D97432BA3}"/>
                </a:ext>
              </a:extLst>
            </p:cNvPr>
            <p:cNvSpPr/>
            <p:nvPr/>
          </p:nvSpPr>
          <p:spPr>
            <a:xfrm>
              <a:off x="4723706" y="3956428"/>
              <a:ext cx="1554481" cy="139516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a:p>
              <a:pPr algn="ctr"/>
              <a:endParaRPr lang="en-IN" dirty="0"/>
            </a:p>
            <a:p>
              <a:pPr algn="ctr"/>
              <a:r>
                <a:rPr lang="en-IN" dirty="0"/>
                <a:t>Review</a:t>
              </a:r>
            </a:p>
          </p:txBody>
        </p:sp>
        <p:pic>
          <p:nvPicPr>
            <p:cNvPr id="14" name="Graphic 13" descr="Customer review RTL">
              <a:extLst>
                <a:ext uri="{FF2B5EF4-FFF2-40B4-BE49-F238E27FC236}">
                  <a16:creationId xmlns:a16="http://schemas.microsoft.com/office/drawing/2014/main" id="{B810DEEF-C7E5-44D1-269F-F500FAA7FE2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192442" y="4189413"/>
              <a:ext cx="548640" cy="548640"/>
            </a:xfrm>
            <a:prstGeom prst="rect">
              <a:avLst/>
            </a:prstGeom>
          </p:spPr>
        </p:pic>
      </p:grpSp>
      <p:sp>
        <p:nvSpPr>
          <p:cNvPr id="19" name="Rectangle: Rounded Corners 18">
            <a:extLst>
              <a:ext uri="{FF2B5EF4-FFF2-40B4-BE49-F238E27FC236}">
                <a16:creationId xmlns:a16="http://schemas.microsoft.com/office/drawing/2014/main" id="{B8130953-03FA-242F-1AC9-66A4EFB05D0C}"/>
              </a:ext>
            </a:extLst>
          </p:cNvPr>
          <p:cNvSpPr/>
          <p:nvPr/>
        </p:nvSpPr>
        <p:spPr>
          <a:xfrm>
            <a:off x="3790340" y="3962932"/>
            <a:ext cx="1554481" cy="139516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a:p>
            <a:pPr algn="ctr"/>
            <a:endParaRPr lang="en-IN" dirty="0"/>
          </a:p>
          <a:p>
            <a:pPr algn="ctr"/>
            <a:r>
              <a:rPr lang="en-IN" dirty="0"/>
              <a:t>Model</a:t>
            </a:r>
          </a:p>
        </p:txBody>
      </p:sp>
      <p:pic>
        <p:nvPicPr>
          <p:cNvPr id="24" name="Graphic 23" descr="Single gear">
            <a:extLst>
              <a:ext uri="{FF2B5EF4-FFF2-40B4-BE49-F238E27FC236}">
                <a16:creationId xmlns:a16="http://schemas.microsoft.com/office/drawing/2014/main" id="{C9ABBE41-C6F9-4745-141D-6E0DD932594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312929" y="4235257"/>
            <a:ext cx="509301" cy="509301"/>
          </a:xfrm>
          <a:prstGeom prst="rect">
            <a:avLst/>
          </a:prstGeom>
        </p:spPr>
      </p:pic>
      <p:sp>
        <p:nvSpPr>
          <p:cNvPr id="27" name="Rectangle: Rounded Corners 26">
            <a:extLst>
              <a:ext uri="{FF2B5EF4-FFF2-40B4-BE49-F238E27FC236}">
                <a16:creationId xmlns:a16="http://schemas.microsoft.com/office/drawing/2014/main" id="{3ADFA84A-B57B-AC17-7C3E-F190DC7CAF35}"/>
              </a:ext>
            </a:extLst>
          </p:cNvPr>
          <p:cNvSpPr/>
          <p:nvPr/>
        </p:nvSpPr>
        <p:spPr>
          <a:xfrm>
            <a:off x="6968942" y="3426548"/>
            <a:ext cx="1173049" cy="109822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a:p>
            <a:pPr algn="ctr"/>
            <a:endParaRPr lang="en-IN" dirty="0"/>
          </a:p>
          <a:p>
            <a:pPr algn="ctr"/>
            <a:r>
              <a:rPr lang="en-IN" dirty="0"/>
              <a:t>Positive</a:t>
            </a:r>
          </a:p>
        </p:txBody>
      </p:sp>
      <p:sp>
        <p:nvSpPr>
          <p:cNvPr id="29" name="Rectangle: Rounded Corners 28">
            <a:extLst>
              <a:ext uri="{FF2B5EF4-FFF2-40B4-BE49-F238E27FC236}">
                <a16:creationId xmlns:a16="http://schemas.microsoft.com/office/drawing/2014/main" id="{54527303-11CE-3583-9A43-7F7159AFB178}"/>
              </a:ext>
            </a:extLst>
          </p:cNvPr>
          <p:cNvSpPr/>
          <p:nvPr/>
        </p:nvSpPr>
        <p:spPr>
          <a:xfrm>
            <a:off x="6968942" y="5358100"/>
            <a:ext cx="1173049" cy="109822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a:p>
            <a:pPr algn="ctr"/>
            <a:endParaRPr lang="en-IN" dirty="0"/>
          </a:p>
          <a:p>
            <a:pPr algn="ctr"/>
            <a:r>
              <a:rPr lang="en-IN" dirty="0"/>
              <a:t>Negative</a:t>
            </a:r>
          </a:p>
        </p:txBody>
      </p:sp>
      <p:pic>
        <p:nvPicPr>
          <p:cNvPr id="31" name="Graphic 30" descr="Smiling face with solid fill">
            <a:extLst>
              <a:ext uri="{FF2B5EF4-FFF2-40B4-BE49-F238E27FC236}">
                <a16:creationId xmlns:a16="http://schemas.microsoft.com/office/drawing/2014/main" id="{5B1BCE04-C5A2-CE38-7998-2DDD01C95A5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268497" y="3550510"/>
            <a:ext cx="548640" cy="548640"/>
          </a:xfrm>
          <a:prstGeom prst="rect">
            <a:avLst/>
          </a:prstGeom>
        </p:spPr>
      </p:pic>
      <p:pic>
        <p:nvPicPr>
          <p:cNvPr id="33" name="Graphic 32" descr="Sad face with solid fill">
            <a:extLst>
              <a:ext uri="{FF2B5EF4-FFF2-40B4-BE49-F238E27FC236}">
                <a16:creationId xmlns:a16="http://schemas.microsoft.com/office/drawing/2014/main" id="{3F6BECEE-A9BE-2FBB-B876-3C288EA22BD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281146" y="5505793"/>
            <a:ext cx="548640" cy="548640"/>
          </a:xfrm>
          <a:prstGeom prst="rect">
            <a:avLst/>
          </a:prstGeom>
        </p:spPr>
      </p:pic>
      <p:cxnSp>
        <p:nvCxnSpPr>
          <p:cNvPr id="35" name="Straight Arrow Connector 34">
            <a:extLst>
              <a:ext uri="{FF2B5EF4-FFF2-40B4-BE49-F238E27FC236}">
                <a16:creationId xmlns:a16="http://schemas.microsoft.com/office/drawing/2014/main" id="{ED45D972-D42D-470B-1605-79F53D8E243E}"/>
              </a:ext>
            </a:extLst>
          </p:cNvPr>
          <p:cNvCxnSpPr>
            <a:cxnSpLocks/>
            <a:stCxn id="25" idx="3"/>
            <a:endCxn id="19" idx="1"/>
          </p:cNvCxnSpPr>
          <p:nvPr/>
        </p:nvCxnSpPr>
        <p:spPr>
          <a:xfrm flipV="1">
            <a:off x="2472438" y="4660516"/>
            <a:ext cx="1317902" cy="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37" name="Connector: Elbow 36">
            <a:extLst>
              <a:ext uri="{FF2B5EF4-FFF2-40B4-BE49-F238E27FC236}">
                <a16:creationId xmlns:a16="http://schemas.microsoft.com/office/drawing/2014/main" id="{FE29BAC1-964A-FCD9-F67E-4161CFAB529A}"/>
              </a:ext>
            </a:extLst>
          </p:cNvPr>
          <p:cNvCxnSpPr>
            <a:cxnSpLocks/>
            <a:stCxn id="19" idx="3"/>
            <a:endCxn id="27" idx="1"/>
          </p:cNvCxnSpPr>
          <p:nvPr/>
        </p:nvCxnSpPr>
        <p:spPr>
          <a:xfrm flipV="1">
            <a:off x="5344821" y="3975660"/>
            <a:ext cx="1624121" cy="684856"/>
          </a:xfrm>
          <a:prstGeom prst="bentConnector3">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39" name="Connector: Elbow 38">
            <a:extLst>
              <a:ext uri="{FF2B5EF4-FFF2-40B4-BE49-F238E27FC236}">
                <a16:creationId xmlns:a16="http://schemas.microsoft.com/office/drawing/2014/main" id="{C45C0529-1845-40C1-7E77-5414BFE4BD80}"/>
              </a:ext>
            </a:extLst>
          </p:cNvPr>
          <p:cNvCxnSpPr>
            <a:cxnSpLocks/>
            <a:stCxn id="19" idx="3"/>
            <a:endCxn id="29" idx="1"/>
          </p:cNvCxnSpPr>
          <p:nvPr/>
        </p:nvCxnSpPr>
        <p:spPr>
          <a:xfrm>
            <a:off x="5344821" y="4660516"/>
            <a:ext cx="1624121" cy="1246696"/>
          </a:xfrm>
          <a:prstGeom prst="bentConnector3">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209655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547E7AFB-F073-5F2E-A24A-04C0562675FF}"/>
              </a:ext>
            </a:extLst>
          </p:cNvPr>
          <p:cNvSpPr/>
          <p:nvPr/>
        </p:nvSpPr>
        <p:spPr>
          <a:xfrm>
            <a:off x="6155339" y="725683"/>
            <a:ext cx="5212080" cy="5212080"/>
          </a:xfrm>
          <a:custGeom>
            <a:avLst/>
            <a:gdLst>
              <a:gd name="connsiteX0" fmla="*/ 2606040 w 5212080"/>
              <a:gd name="connsiteY0" fmla="*/ 1005840 h 5212080"/>
              <a:gd name="connsiteX1" fmla="*/ 1005840 w 5212080"/>
              <a:gd name="connsiteY1" fmla="*/ 2606040 h 5212080"/>
              <a:gd name="connsiteX2" fmla="*/ 2606040 w 5212080"/>
              <a:gd name="connsiteY2" fmla="*/ 4206240 h 5212080"/>
              <a:gd name="connsiteX3" fmla="*/ 4206240 w 5212080"/>
              <a:gd name="connsiteY3" fmla="*/ 2606040 h 5212080"/>
              <a:gd name="connsiteX4" fmla="*/ 2606040 w 5212080"/>
              <a:gd name="connsiteY4" fmla="*/ 1005840 h 5212080"/>
              <a:gd name="connsiteX5" fmla="*/ 2606040 w 5212080"/>
              <a:gd name="connsiteY5" fmla="*/ 0 h 5212080"/>
              <a:gd name="connsiteX6" fmla="*/ 5212080 w 5212080"/>
              <a:gd name="connsiteY6" fmla="*/ 2606040 h 5212080"/>
              <a:gd name="connsiteX7" fmla="*/ 2606040 w 5212080"/>
              <a:gd name="connsiteY7" fmla="*/ 5212080 h 5212080"/>
              <a:gd name="connsiteX8" fmla="*/ 0 w 5212080"/>
              <a:gd name="connsiteY8" fmla="*/ 2606040 h 5212080"/>
              <a:gd name="connsiteX9" fmla="*/ 2606040 w 5212080"/>
              <a:gd name="connsiteY9" fmla="*/ 0 h 5212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12080" h="5212080">
                <a:moveTo>
                  <a:pt x="2606040" y="1005840"/>
                </a:moveTo>
                <a:cubicBezTo>
                  <a:pt x="1722274" y="1005840"/>
                  <a:pt x="1005840" y="1722274"/>
                  <a:pt x="1005840" y="2606040"/>
                </a:cubicBezTo>
                <a:cubicBezTo>
                  <a:pt x="1005840" y="3489806"/>
                  <a:pt x="1722274" y="4206240"/>
                  <a:pt x="2606040" y="4206240"/>
                </a:cubicBezTo>
                <a:cubicBezTo>
                  <a:pt x="3489806" y="4206240"/>
                  <a:pt x="4206240" y="3489806"/>
                  <a:pt x="4206240" y="2606040"/>
                </a:cubicBezTo>
                <a:cubicBezTo>
                  <a:pt x="4206240" y="1722274"/>
                  <a:pt x="3489806" y="1005840"/>
                  <a:pt x="2606040" y="1005840"/>
                </a:cubicBezTo>
                <a:close/>
                <a:moveTo>
                  <a:pt x="2606040" y="0"/>
                </a:moveTo>
                <a:cubicBezTo>
                  <a:pt x="4045316" y="0"/>
                  <a:pt x="5212080" y="1166764"/>
                  <a:pt x="5212080" y="2606040"/>
                </a:cubicBezTo>
                <a:cubicBezTo>
                  <a:pt x="5212080" y="4045316"/>
                  <a:pt x="4045316" y="5212080"/>
                  <a:pt x="2606040" y="5212080"/>
                </a:cubicBezTo>
                <a:cubicBezTo>
                  <a:pt x="1166764" y="5212080"/>
                  <a:pt x="0" y="4045316"/>
                  <a:pt x="0" y="2606040"/>
                </a:cubicBezTo>
                <a:cubicBezTo>
                  <a:pt x="0" y="1166764"/>
                  <a:pt x="1166764" y="0"/>
                  <a:pt x="2606040" y="0"/>
                </a:cubicBezTo>
                <a:close/>
              </a:path>
            </a:pathLst>
          </a:custGeom>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sp>
        <p:nvSpPr>
          <p:cNvPr id="2" name="Title 1">
            <a:extLst>
              <a:ext uri="{FF2B5EF4-FFF2-40B4-BE49-F238E27FC236}">
                <a16:creationId xmlns:a16="http://schemas.microsoft.com/office/drawing/2014/main" id="{A03B2EC1-B7BF-CE7B-C9A6-7635DA95F4F6}"/>
              </a:ext>
            </a:extLst>
          </p:cNvPr>
          <p:cNvSpPr>
            <a:spLocks noGrp="1"/>
          </p:cNvSpPr>
          <p:nvPr>
            <p:ph type="title"/>
          </p:nvPr>
        </p:nvSpPr>
        <p:spPr>
          <a:xfrm>
            <a:off x="584805" y="1064782"/>
            <a:ext cx="8873893" cy="627023"/>
          </a:xfrm>
        </p:spPr>
        <p:txBody>
          <a:bodyPr anchor="ctr">
            <a:normAutofit fontScale="90000"/>
          </a:bodyPr>
          <a:lstStyle/>
          <a:p>
            <a:r>
              <a:rPr lang="en-US" b="1" dirty="0">
                <a:solidFill>
                  <a:schemeClr val="bg1"/>
                </a:solidFill>
              </a:rPr>
              <a:t>WOW IN SYSTEM</a:t>
            </a:r>
          </a:p>
        </p:txBody>
      </p:sp>
      <p:sp>
        <p:nvSpPr>
          <p:cNvPr id="6" name="Oval 5">
            <a:extLst>
              <a:ext uri="{FF2B5EF4-FFF2-40B4-BE49-F238E27FC236}">
                <a16:creationId xmlns:a16="http://schemas.microsoft.com/office/drawing/2014/main" id="{25989685-A970-F499-3779-A13685995C14}"/>
              </a:ext>
            </a:extLst>
          </p:cNvPr>
          <p:cNvSpPr/>
          <p:nvPr/>
        </p:nvSpPr>
        <p:spPr>
          <a:xfrm>
            <a:off x="5900815" y="2446216"/>
            <a:ext cx="1554480" cy="1554480"/>
          </a:xfrm>
          <a:prstGeom prst="ellipse">
            <a:avLst/>
          </a:prstGeom>
          <a:solidFill>
            <a:schemeClr val="bg1"/>
          </a:solidFill>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7" name="Graphic 16" descr="Target Audience">
            <a:extLst>
              <a:ext uri="{FF2B5EF4-FFF2-40B4-BE49-F238E27FC236}">
                <a16:creationId xmlns:a16="http://schemas.microsoft.com/office/drawing/2014/main" id="{E5F23539-1A0F-B133-D5BF-BC38063238F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049624" y="970639"/>
            <a:ext cx="457200" cy="457200"/>
          </a:xfrm>
          <a:prstGeom prst="rect">
            <a:avLst/>
          </a:prstGeom>
        </p:spPr>
      </p:pic>
      <p:pic>
        <p:nvPicPr>
          <p:cNvPr id="4" name="Graphic 3" descr="Gears">
            <a:extLst>
              <a:ext uri="{FF2B5EF4-FFF2-40B4-BE49-F238E27FC236}">
                <a16:creationId xmlns:a16="http://schemas.microsoft.com/office/drawing/2014/main" id="{61C83698-EFE3-979B-CADC-49B217B17D4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220855" y="2766256"/>
            <a:ext cx="914400" cy="914400"/>
          </a:xfrm>
          <a:prstGeom prst="rect">
            <a:avLst/>
          </a:prstGeom>
        </p:spPr>
      </p:pic>
      <p:pic>
        <p:nvPicPr>
          <p:cNvPr id="9" name="Graphic 8" descr="Lightbulb and pencil">
            <a:extLst>
              <a:ext uri="{FF2B5EF4-FFF2-40B4-BE49-F238E27FC236}">
                <a16:creationId xmlns:a16="http://schemas.microsoft.com/office/drawing/2014/main" id="{FAC8AC52-4715-9F84-2BD9-CCF592078B4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998095" y="1682360"/>
            <a:ext cx="457200" cy="457200"/>
          </a:xfrm>
          <a:prstGeom prst="rect">
            <a:avLst/>
          </a:prstGeom>
        </p:spPr>
      </p:pic>
      <p:pic>
        <p:nvPicPr>
          <p:cNvPr id="3" name="Graphic 2" descr="Eye">
            <a:extLst>
              <a:ext uri="{FF2B5EF4-FFF2-40B4-BE49-F238E27FC236}">
                <a16:creationId xmlns:a16="http://schemas.microsoft.com/office/drawing/2014/main" id="{5755254F-347F-7714-C92D-69DD2426FD7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251321" y="1052417"/>
            <a:ext cx="457200" cy="457200"/>
          </a:xfrm>
          <a:prstGeom prst="rect">
            <a:avLst/>
          </a:prstGeom>
        </p:spPr>
      </p:pic>
      <p:sp>
        <p:nvSpPr>
          <p:cNvPr id="5" name="TextBox 4">
            <a:extLst>
              <a:ext uri="{FF2B5EF4-FFF2-40B4-BE49-F238E27FC236}">
                <a16:creationId xmlns:a16="http://schemas.microsoft.com/office/drawing/2014/main" id="{D5394737-68CC-6080-8CCD-08BEE073A882}"/>
              </a:ext>
            </a:extLst>
          </p:cNvPr>
          <p:cNvSpPr txBox="1"/>
          <p:nvPr/>
        </p:nvSpPr>
        <p:spPr>
          <a:xfrm>
            <a:off x="584805" y="2236837"/>
            <a:ext cx="4702875" cy="2677656"/>
          </a:xfrm>
          <a:prstGeom prst="rect">
            <a:avLst/>
          </a:prstGeom>
          <a:noFill/>
        </p:spPr>
        <p:txBody>
          <a:bodyPr wrap="square" rtlCol="0">
            <a:spAutoFit/>
          </a:bodyPr>
          <a:lstStyle/>
          <a:p>
            <a:pPr marL="285750" indent="-285750">
              <a:buFont typeface="Arial" panose="020B0604020202020204" pitchFamily="34" charset="0"/>
              <a:buChar char="•"/>
            </a:pPr>
            <a:r>
              <a:rPr lang="en-IN" sz="2800" dirty="0">
                <a:solidFill>
                  <a:schemeClr val="bg1"/>
                </a:solidFill>
              </a:rPr>
              <a:t>Accurate results</a:t>
            </a:r>
          </a:p>
          <a:p>
            <a:pPr marL="285750" indent="-285750">
              <a:buFont typeface="Arial" panose="020B0604020202020204" pitchFamily="34" charset="0"/>
              <a:buChar char="•"/>
            </a:pPr>
            <a:r>
              <a:rPr lang="en-IN" sz="2800" dirty="0">
                <a:solidFill>
                  <a:schemeClr val="bg1"/>
                </a:solidFill>
              </a:rPr>
              <a:t>Accurate classification</a:t>
            </a:r>
          </a:p>
          <a:p>
            <a:pPr marL="285750" indent="-285750">
              <a:buFont typeface="Arial" panose="020B0604020202020204" pitchFamily="34" charset="0"/>
              <a:buChar char="•"/>
            </a:pPr>
            <a:r>
              <a:rPr lang="en-IN" sz="2800" dirty="0">
                <a:solidFill>
                  <a:schemeClr val="bg1"/>
                </a:solidFill>
              </a:rPr>
              <a:t>Higher accuracy</a:t>
            </a:r>
          </a:p>
          <a:p>
            <a:pPr marL="285750" indent="-285750">
              <a:buFont typeface="Arial" panose="020B0604020202020204" pitchFamily="34" charset="0"/>
              <a:buChar char="•"/>
            </a:pPr>
            <a:r>
              <a:rPr lang="en-IN" sz="2800" dirty="0">
                <a:solidFill>
                  <a:schemeClr val="bg1"/>
                </a:solidFill>
              </a:rPr>
              <a:t>Flexible</a:t>
            </a:r>
          </a:p>
          <a:p>
            <a:pPr marL="285750" indent="-285750">
              <a:buFont typeface="Arial" panose="020B0604020202020204" pitchFamily="34" charset="0"/>
              <a:buChar char="•"/>
            </a:pPr>
            <a:r>
              <a:rPr lang="en-IN" sz="2800" dirty="0">
                <a:solidFill>
                  <a:schemeClr val="bg1"/>
                </a:solidFill>
              </a:rPr>
              <a:t>Scalable</a:t>
            </a:r>
          </a:p>
          <a:p>
            <a:pPr marL="285750" indent="-285750">
              <a:buFont typeface="Arial" panose="020B0604020202020204" pitchFamily="34" charset="0"/>
              <a:buChar char="•"/>
            </a:pPr>
            <a:endParaRPr lang="en-IN" sz="2800" dirty="0">
              <a:solidFill>
                <a:schemeClr val="bg1"/>
              </a:solidFill>
            </a:endParaRPr>
          </a:p>
        </p:txBody>
      </p:sp>
      <p:pic>
        <p:nvPicPr>
          <p:cNvPr id="8" name="Graphic 7" descr="Decision chart">
            <a:extLst>
              <a:ext uri="{FF2B5EF4-FFF2-40B4-BE49-F238E27FC236}">
                <a16:creationId xmlns:a16="http://schemas.microsoft.com/office/drawing/2014/main" id="{BB83E60A-B7FC-5A84-D711-C560E8FF44E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998095" y="4512029"/>
            <a:ext cx="457200" cy="457200"/>
          </a:xfrm>
          <a:prstGeom prst="rect">
            <a:avLst/>
          </a:prstGeom>
        </p:spPr>
      </p:pic>
      <p:pic>
        <p:nvPicPr>
          <p:cNvPr id="11" name="Graphic 10" descr="Bullseye">
            <a:extLst>
              <a:ext uri="{FF2B5EF4-FFF2-40B4-BE49-F238E27FC236}">
                <a16:creationId xmlns:a16="http://schemas.microsoft.com/office/drawing/2014/main" id="{310BF6C9-E1A5-72C9-9538-39DBBD18ED67}"/>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230098" y="5069218"/>
            <a:ext cx="457200" cy="457200"/>
          </a:xfrm>
          <a:prstGeom prst="rect">
            <a:avLst/>
          </a:prstGeom>
        </p:spPr>
      </p:pic>
      <p:pic>
        <p:nvPicPr>
          <p:cNvPr id="10" name="Graphic 9" descr="Bar chart">
            <a:extLst>
              <a:ext uri="{FF2B5EF4-FFF2-40B4-BE49-F238E27FC236}">
                <a16:creationId xmlns:a16="http://schemas.microsoft.com/office/drawing/2014/main" id="{F12DAB71-8F95-D661-D0C6-A4A6C79BB2FA}"/>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8049624" y="5143222"/>
            <a:ext cx="457200" cy="457200"/>
          </a:xfrm>
          <a:prstGeom prst="rect">
            <a:avLst/>
          </a:prstGeom>
        </p:spPr>
      </p:pic>
    </p:spTree>
    <p:extLst>
      <p:ext uri="{BB962C8B-B14F-4D97-AF65-F5344CB8AC3E}">
        <p14:creationId xmlns:p14="http://schemas.microsoft.com/office/powerpoint/2010/main" val="25986153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B2EC1-B7BF-CE7B-C9A6-7635DA95F4F6}"/>
              </a:ext>
            </a:extLst>
          </p:cNvPr>
          <p:cNvSpPr>
            <a:spLocks noGrp="1"/>
          </p:cNvSpPr>
          <p:nvPr>
            <p:ph type="title"/>
          </p:nvPr>
        </p:nvSpPr>
        <p:spPr>
          <a:xfrm>
            <a:off x="416192" y="736300"/>
            <a:ext cx="7852319" cy="627023"/>
          </a:xfrm>
        </p:spPr>
        <p:txBody>
          <a:bodyPr anchor="ctr">
            <a:normAutofit fontScale="90000"/>
          </a:bodyPr>
          <a:lstStyle/>
          <a:p>
            <a:r>
              <a:rPr lang="en-US" b="1" dirty="0">
                <a:solidFill>
                  <a:schemeClr val="bg1"/>
                </a:solidFill>
              </a:rPr>
              <a:t>MODELLING</a:t>
            </a:r>
          </a:p>
        </p:txBody>
      </p:sp>
      <p:sp>
        <p:nvSpPr>
          <p:cNvPr id="8" name="TextBox 7">
            <a:extLst>
              <a:ext uri="{FF2B5EF4-FFF2-40B4-BE49-F238E27FC236}">
                <a16:creationId xmlns:a16="http://schemas.microsoft.com/office/drawing/2014/main" id="{714D596A-4328-832F-7FA3-046FB564ECB7}"/>
              </a:ext>
            </a:extLst>
          </p:cNvPr>
          <p:cNvSpPr txBox="1"/>
          <p:nvPr/>
        </p:nvSpPr>
        <p:spPr>
          <a:xfrm>
            <a:off x="416192" y="1637214"/>
            <a:ext cx="9564857" cy="1754326"/>
          </a:xfrm>
          <a:prstGeom prst="rect">
            <a:avLst/>
          </a:prstGeom>
          <a:noFill/>
        </p:spPr>
        <p:txBody>
          <a:bodyPr wrap="square" rtlCol="0">
            <a:spAutoFit/>
          </a:bodyPr>
          <a:lstStyle/>
          <a:p>
            <a:r>
              <a:rPr lang="en-IN" dirty="0">
                <a:solidFill>
                  <a:schemeClr val="bg1"/>
                </a:solidFill>
              </a:rPr>
              <a:t>The algorithm was developed in four stages</a:t>
            </a:r>
          </a:p>
          <a:p>
            <a:endParaRPr lang="en-IN" dirty="0">
              <a:solidFill>
                <a:schemeClr val="bg1"/>
              </a:solidFill>
            </a:endParaRPr>
          </a:p>
          <a:p>
            <a:pPr marL="342900" indent="-342900" algn="just">
              <a:buFont typeface="+mj-lt"/>
              <a:buAutoNum type="arabicPeriod"/>
            </a:pPr>
            <a:r>
              <a:rPr lang="en-IN" dirty="0">
                <a:solidFill>
                  <a:schemeClr val="bg1"/>
                </a:solidFill>
              </a:rPr>
              <a:t>Data Cleaning : Before using data for model training its essential to clean the data. Cleaning data involves steps like making data into correct format for used for training, removing blanks, and removing unwanted data. In this case we have stopwords (the words that doesn’t contribute in meaning of sentence) so we will remove them first before training the model.</a:t>
            </a:r>
          </a:p>
        </p:txBody>
      </p:sp>
      <p:pic>
        <p:nvPicPr>
          <p:cNvPr id="10" name="Picture 9">
            <a:extLst>
              <a:ext uri="{FF2B5EF4-FFF2-40B4-BE49-F238E27FC236}">
                <a16:creationId xmlns:a16="http://schemas.microsoft.com/office/drawing/2014/main" id="{FB7F901E-5254-52C7-2508-1D83D1FED93B}"/>
              </a:ext>
            </a:extLst>
          </p:cNvPr>
          <p:cNvPicPr>
            <a:picLocks noChangeAspect="1"/>
          </p:cNvPicPr>
          <p:nvPr/>
        </p:nvPicPr>
        <p:blipFill rotWithShape="1">
          <a:blip r:embed="rId2"/>
          <a:srcRect r="34012"/>
          <a:stretch/>
        </p:blipFill>
        <p:spPr>
          <a:xfrm>
            <a:off x="770968" y="3826884"/>
            <a:ext cx="9073423" cy="2505075"/>
          </a:xfrm>
          <a:prstGeom prst="rect">
            <a:avLst/>
          </a:prstGeom>
        </p:spPr>
      </p:pic>
    </p:spTree>
    <p:extLst>
      <p:ext uri="{BB962C8B-B14F-4D97-AF65-F5344CB8AC3E}">
        <p14:creationId xmlns:p14="http://schemas.microsoft.com/office/powerpoint/2010/main" val="21297226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B2EC1-B7BF-CE7B-C9A6-7635DA95F4F6}"/>
              </a:ext>
            </a:extLst>
          </p:cNvPr>
          <p:cNvSpPr>
            <a:spLocks noGrp="1"/>
          </p:cNvSpPr>
          <p:nvPr>
            <p:ph type="title"/>
          </p:nvPr>
        </p:nvSpPr>
        <p:spPr>
          <a:xfrm>
            <a:off x="461118" y="669303"/>
            <a:ext cx="11029616" cy="655056"/>
          </a:xfrm>
        </p:spPr>
        <p:txBody>
          <a:bodyPr anchor="ctr">
            <a:normAutofit fontScale="90000"/>
          </a:bodyPr>
          <a:lstStyle/>
          <a:p>
            <a:r>
              <a:rPr lang="en-GB" b="1" dirty="0">
                <a:solidFill>
                  <a:schemeClr val="bg1"/>
                </a:solidFill>
              </a:rPr>
              <a:t>MODELLING</a:t>
            </a:r>
            <a:endParaRPr lang="en-US" b="1" dirty="0">
              <a:solidFill>
                <a:schemeClr val="bg1"/>
              </a:solidFill>
            </a:endParaRPr>
          </a:p>
        </p:txBody>
      </p:sp>
      <p:graphicFrame>
        <p:nvGraphicFramePr>
          <p:cNvPr id="5" name="Diagram 4">
            <a:extLst>
              <a:ext uri="{FF2B5EF4-FFF2-40B4-BE49-F238E27FC236}">
                <a16:creationId xmlns:a16="http://schemas.microsoft.com/office/drawing/2014/main" id="{C1340DFD-1BEF-F8FB-8512-AD1FADE18895}"/>
              </a:ext>
            </a:extLst>
          </p:cNvPr>
          <p:cNvGraphicFramePr/>
          <p:nvPr>
            <p:extLst>
              <p:ext uri="{D42A27DB-BD31-4B8C-83A1-F6EECF244321}">
                <p14:modId xmlns:p14="http://schemas.microsoft.com/office/powerpoint/2010/main" val="4130737321"/>
              </p:ext>
            </p:extLst>
          </p:nvPr>
        </p:nvGraphicFramePr>
        <p:xfrm>
          <a:off x="1327012" y="1607163"/>
          <a:ext cx="9537976"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840815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Depth">
  <a:themeElements>
    <a:clrScheme name="Depth">
      <a:dk1>
        <a:sysClr val="windowText" lastClr="000000"/>
      </a:dk1>
      <a:lt1>
        <a:sysClr val="window" lastClr="FFFFFF"/>
      </a:lt1>
      <a:dk2>
        <a:srgbClr val="4B4B4B"/>
      </a:dk2>
      <a:lt2>
        <a:srgbClr val="8ED5C1"/>
      </a:lt2>
      <a:accent1>
        <a:srgbClr val="73CBB2"/>
      </a:accent1>
      <a:accent2>
        <a:srgbClr val="AACD5B"/>
      </a:accent2>
      <a:accent3>
        <a:srgbClr val="65A9E1"/>
      </a:accent3>
      <a:accent4>
        <a:srgbClr val="6274D8"/>
      </a:accent4>
      <a:accent5>
        <a:srgbClr val="AB54D7"/>
      </a:accent5>
      <a:accent6>
        <a:srgbClr val="D15B37"/>
      </a:accent6>
      <a:hlink>
        <a:srgbClr val="BFE962"/>
      </a:hlink>
      <a:folHlink>
        <a:srgbClr val="C0D591"/>
      </a:folHlink>
    </a:clrScheme>
    <a:fontScheme name="Depth">
      <a:majorFont>
        <a:latin typeface="Corbel" panose="020B0503020204020204"/>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epth">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epth" id="{7BEAFC2A-325C-49C4-AC08-2B765DA903F9}" vid="{47428100-C732-4B2E-A30A-5273F581A0F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1E7CA09-9778-4414-AE97-8064B12DA30E}">
  <ds:schemaRefs>
    <ds:schemaRef ds:uri="16c05727-aa75-4e4a-9b5f-8a80a1165891"/>
    <ds:schemaRef ds:uri="71af3243-3dd4-4a8d-8c0d-dd76da1f02a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8D289AE2-D2AE-49D1-AFAC-3A79F6794255}">
  <ds:schemaRefs>
    <ds:schemaRef ds:uri="16c05727-aa75-4e4a-9b5f-8a80a1165891"/>
    <ds:schemaRef ds:uri="71af3243-3dd4-4a8d-8c0d-dd76da1f02a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927BD4C1-B6B1-4715-ABF9-E660A51A4EA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TM04033923[[fn=Depth]]</Template>
  <TotalTime>771</TotalTime>
  <Words>1118</Words>
  <Application>Microsoft Office PowerPoint</Application>
  <PresentationFormat>Widescreen</PresentationFormat>
  <Paragraphs>87</Paragraphs>
  <Slides>16</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Aptos</vt:lpstr>
      <vt:lpstr>Arial</vt:lpstr>
      <vt:lpstr>Calibri</vt:lpstr>
      <vt:lpstr>Corbel</vt:lpstr>
      <vt:lpstr>Google Sans</vt:lpstr>
      <vt:lpstr>Depth</vt:lpstr>
      <vt:lpstr>STUDENT  DETAILS</vt:lpstr>
      <vt:lpstr>SENTIMENT ANALYSIS OF RESTAURANT REVIEWS</vt:lpstr>
      <vt:lpstr>AGENDA :</vt:lpstr>
      <vt:lpstr>PROJECT OVERVIEW </vt:lpstr>
      <vt:lpstr>USERS</vt:lpstr>
      <vt:lpstr>SOLUTION</vt:lpstr>
      <vt:lpstr>WOW IN SYSTEM</vt:lpstr>
      <vt:lpstr>MODELLING</vt:lpstr>
      <vt:lpstr>MODELLING</vt:lpstr>
      <vt:lpstr>MODELLING</vt:lpstr>
      <vt:lpstr>MODELLING</vt:lpstr>
      <vt:lpstr>MODELLING</vt:lpstr>
      <vt:lpstr>MODEL PERFORMANCE</vt:lpstr>
      <vt:lpstr>RESULTS</vt:lpstr>
      <vt:lpstr>LINKS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SkillsBuild Partner Update template</dc:title>
  <dc:creator>Vaibhav Ostwal</dc:creator>
  <cp:lastModifiedBy>Nakul Gavhane</cp:lastModifiedBy>
  <cp:revision>20</cp:revision>
  <dcterms:created xsi:type="dcterms:W3CDTF">2021-05-26T16:50:10Z</dcterms:created>
  <dcterms:modified xsi:type="dcterms:W3CDTF">2024-01-14T09:59:55Z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